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1"/>
  </p:notesMasterIdLst>
  <p:handoutMasterIdLst>
    <p:handoutMasterId r:id="rId22"/>
  </p:handoutMasterIdLst>
  <p:sldIdLst>
    <p:sldId id="308" r:id="rId5"/>
    <p:sldId id="312" r:id="rId6"/>
    <p:sldId id="313" r:id="rId7"/>
    <p:sldId id="314" r:id="rId8"/>
    <p:sldId id="315" r:id="rId9"/>
    <p:sldId id="316" r:id="rId10"/>
    <p:sldId id="317" r:id="rId11"/>
    <p:sldId id="318" r:id="rId12"/>
    <p:sldId id="326" r:id="rId13"/>
    <p:sldId id="327" r:id="rId14"/>
    <p:sldId id="321" r:id="rId15"/>
    <p:sldId id="323" r:id="rId16"/>
    <p:sldId id="319" r:id="rId17"/>
    <p:sldId id="324" r:id="rId18"/>
    <p:sldId id="322" r:id="rId19"/>
    <p:sldId id="311"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ine Damborg Bendtsen" initials="KDB" lastIdx="6" clrIdx="0">
    <p:extLst>
      <p:ext uri="{19B8F6BF-5375-455C-9EA6-DF929625EA0E}">
        <p15:presenceInfo xmlns:p15="http://schemas.microsoft.com/office/powerpoint/2012/main" userId="S-1-5-21-2077426921-1634030161-1213672966-23707" providerId="AD"/>
      </p:ext>
    </p:extLst>
  </p:cmAuthor>
  <p:cmAuthor id="2" name="Maria Olejaz Tellerup" initials="MOT" lastIdx="3" clrIdx="1">
    <p:extLst>
      <p:ext uri="{19B8F6BF-5375-455C-9EA6-DF929625EA0E}">
        <p15:presenceInfo xmlns:p15="http://schemas.microsoft.com/office/powerpoint/2012/main" userId="S-1-5-21-2124253774-71482904-3017945337-31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14" autoAdjust="0"/>
  </p:normalViewPr>
  <p:slideViewPr>
    <p:cSldViewPr snapToGrid="0" snapToObjects="1">
      <p:cViewPr varScale="1">
        <p:scale>
          <a:sx n="112" d="100"/>
          <a:sy n="112" d="100"/>
        </p:scale>
        <p:origin x="492"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C558B-32AA-4D2B-86A3-9E3CB6D45EB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a-DK"/>
        </a:p>
      </dgm:t>
    </dgm:pt>
    <dgm:pt modelId="{1720A4C0-9F24-440F-8AF3-2FECE8130305}">
      <dgm:prSet phldrT="[Tekst]"/>
      <dgm:spPr/>
      <dgm:t>
        <a:bodyPr/>
        <a:lstStyle/>
        <a:p>
          <a:r>
            <a:rPr lang="da-DK" dirty="0"/>
            <a:t>At skabe en tryg og sammenhængende overgang for borgeren mellem behandlingen på sygehuset og borgerens hjem eller ophold på midlertidige kommunale døgnpladser, plejecentre eller bosteder  </a:t>
          </a:r>
        </a:p>
      </dgm:t>
    </dgm:pt>
    <dgm:pt modelId="{BF7C35C5-6577-4246-86E2-6BF16F62C9F7}" type="parTrans" cxnId="{82E4DBAC-C5CA-4E35-BB1E-F29FAE6788E3}">
      <dgm:prSet/>
      <dgm:spPr/>
      <dgm:t>
        <a:bodyPr/>
        <a:lstStyle/>
        <a:p>
          <a:endParaRPr lang="da-DK"/>
        </a:p>
      </dgm:t>
    </dgm:pt>
    <dgm:pt modelId="{457FB196-F15F-4D33-8CAF-40638724DA44}" type="sibTrans" cxnId="{82E4DBAC-C5CA-4E35-BB1E-F29FAE6788E3}">
      <dgm:prSet/>
      <dgm:spPr/>
      <dgm:t>
        <a:bodyPr/>
        <a:lstStyle/>
        <a:p>
          <a:endParaRPr lang="da-DK"/>
        </a:p>
      </dgm:t>
    </dgm:pt>
    <dgm:pt modelId="{37909E94-0CC2-4859-BC86-DCC620E5CAED}">
      <dgm:prSet phldrT="[Tekst]"/>
      <dgm:spPr/>
      <dgm:t>
        <a:bodyPr/>
        <a:lstStyle/>
        <a:p>
          <a:r>
            <a:rPr lang="da-DK" dirty="0"/>
            <a:t>Øget kvalitet og tilgængelighed i samarbejdet mellem sygehus, kommune og praksissektor i de første døgn efter udskrivelsen </a:t>
          </a:r>
        </a:p>
      </dgm:t>
    </dgm:pt>
    <dgm:pt modelId="{5AC44E20-E37F-4E17-BE4E-6DD941298CD9}" type="parTrans" cxnId="{B4D7EAAB-7072-429E-A58B-5DD17B6D56BF}">
      <dgm:prSet/>
      <dgm:spPr/>
      <dgm:t>
        <a:bodyPr/>
        <a:lstStyle/>
        <a:p>
          <a:endParaRPr lang="da-DK"/>
        </a:p>
      </dgm:t>
    </dgm:pt>
    <dgm:pt modelId="{3C26C1AB-E01B-447F-A2F3-508306769C4B}" type="sibTrans" cxnId="{B4D7EAAB-7072-429E-A58B-5DD17B6D56BF}">
      <dgm:prSet/>
      <dgm:spPr/>
      <dgm:t>
        <a:bodyPr/>
        <a:lstStyle/>
        <a:p>
          <a:endParaRPr lang="da-DK"/>
        </a:p>
      </dgm:t>
    </dgm:pt>
    <dgm:pt modelId="{F958CC32-5E23-467A-8F56-0B3856F416B4}">
      <dgm:prSet phldrT="[Tekst]"/>
      <dgm:spPr/>
      <dgm:t>
        <a:bodyPr/>
        <a:lstStyle/>
        <a:p>
          <a:r>
            <a:rPr lang="da-DK" dirty="0"/>
            <a:t>Sikre koordinering og samarbejde om opgaver og ansvar hver part har ifm. udskrivelse </a:t>
          </a:r>
        </a:p>
      </dgm:t>
    </dgm:pt>
    <dgm:pt modelId="{6F8A4CF6-4E98-413C-96CE-EBEBDEF8DBFB}" type="parTrans" cxnId="{D7BC4A16-C074-4613-8129-87A8D48C7B1E}">
      <dgm:prSet/>
      <dgm:spPr/>
      <dgm:t>
        <a:bodyPr/>
        <a:lstStyle/>
        <a:p>
          <a:endParaRPr lang="da-DK"/>
        </a:p>
      </dgm:t>
    </dgm:pt>
    <dgm:pt modelId="{4F7BE26E-1331-40A9-B5C8-DA016A86B35B}" type="sibTrans" cxnId="{D7BC4A16-C074-4613-8129-87A8D48C7B1E}">
      <dgm:prSet/>
      <dgm:spPr/>
      <dgm:t>
        <a:bodyPr/>
        <a:lstStyle/>
        <a:p>
          <a:endParaRPr lang="da-DK"/>
        </a:p>
      </dgm:t>
    </dgm:pt>
    <dgm:pt modelId="{B280A4FB-7110-4CCA-A86B-4AFF3427C8B0}">
      <dgm:prSet/>
      <dgm:spPr/>
      <dgm:t>
        <a:bodyPr/>
        <a:lstStyle/>
        <a:p>
          <a:r>
            <a:rPr lang="da-DK" dirty="0"/>
            <a:t>Nedbringe antallet af unødige genindlæggelser </a:t>
          </a:r>
        </a:p>
      </dgm:t>
    </dgm:pt>
    <dgm:pt modelId="{1A9055BC-BE08-4379-9589-B43F2E27DFFC}" type="parTrans" cxnId="{2ABCE48A-1693-4CF1-820F-55F25C396A49}">
      <dgm:prSet/>
      <dgm:spPr/>
      <dgm:t>
        <a:bodyPr/>
        <a:lstStyle/>
        <a:p>
          <a:endParaRPr lang="da-DK"/>
        </a:p>
      </dgm:t>
    </dgm:pt>
    <dgm:pt modelId="{0B1E97FE-E814-4CC6-8741-C8BBD09220AD}" type="sibTrans" cxnId="{2ABCE48A-1693-4CF1-820F-55F25C396A49}">
      <dgm:prSet/>
      <dgm:spPr/>
      <dgm:t>
        <a:bodyPr/>
        <a:lstStyle/>
        <a:p>
          <a:endParaRPr lang="da-DK"/>
        </a:p>
      </dgm:t>
    </dgm:pt>
    <dgm:pt modelId="{1080CBD2-AD0F-41C3-B6EF-1D2E42ED7F12}" type="pres">
      <dgm:prSet presAssocID="{771C558B-32AA-4D2B-86A3-9E3CB6D45EB3}" presName="linearFlow" presStyleCnt="0">
        <dgm:presLayoutVars>
          <dgm:dir/>
          <dgm:resizeHandles val="exact"/>
        </dgm:presLayoutVars>
      </dgm:prSet>
      <dgm:spPr/>
    </dgm:pt>
    <dgm:pt modelId="{AF11870F-22B1-4AA3-92C7-239D12D1EF90}" type="pres">
      <dgm:prSet presAssocID="{1720A4C0-9F24-440F-8AF3-2FECE8130305}" presName="composite" presStyleCnt="0"/>
      <dgm:spPr/>
    </dgm:pt>
    <dgm:pt modelId="{E50A5A64-1232-4B19-B8D1-E690BD703482}" type="pres">
      <dgm:prSet presAssocID="{1720A4C0-9F24-440F-8AF3-2FECE8130305}"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8C817F6-FBB9-4D43-A7C3-42FBA16396B1}" type="pres">
      <dgm:prSet presAssocID="{1720A4C0-9F24-440F-8AF3-2FECE8130305}" presName="txShp" presStyleLbl="node1" presStyleIdx="0" presStyleCnt="4">
        <dgm:presLayoutVars>
          <dgm:bulletEnabled val="1"/>
        </dgm:presLayoutVars>
      </dgm:prSet>
      <dgm:spPr/>
    </dgm:pt>
    <dgm:pt modelId="{5B35FEAB-58BF-4096-9056-17E1DE7CDF77}" type="pres">
      <dgm:prSet presAssocID="{457FB196-F15F-4D33-8CAF-40638724DA44}" presName="spacing" presStyleCnt="0"/>
      <dgm:spPr/>
    </dgm:pt>
    <dgm:pt modelId="{6ABAD80F-ABCA-49D3-806F-FC2AB43DE365}" type="pres">
      <dgm:prSet presAssocID="{37909E94-0CC2-4859-BC86-DCC620E5CAED}" presName="composite" presStyleCnt="0"/>
      <dgm:spPr/>
    </dgm:pt>
    <dgm:pt modelId="{B1DDEC55-3421-4071-BCA3-C831B44088FE}" type="pres">
      <dgm:prSet presAssocID="{37909E94-0CC2-4859-BC86-DCC620E5CAED}"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082643E-6902-4CE2-9204-BF639980A518}" type="pres">
      <dgm:prSet presAssocID="{37909E94-0CC2-4859-BC86-DCC620E5CAED}" presName="txShp" presStyleLbl="node1" presStyleIdx="1" presStyleCnt="4">
        <dgm:presLayoutVars>
          <dgm:bulletEnabled val="1"/>
        </dgm:presLayoutVars>
      </dgm:prSet>
      <dgm:spPr/>
    </dgm:pt>
    <dgm:pt modelId="{0A4DD551-7E0B-48EB-B07F-F2ACD6173F12}" type="pres">
      <dgm:prSet presAssocID="{3C26C1AB-E01B-447F-A2F3-508306769C4B}" presName="spacing" presStyleCnt="0"/>
      <dgm:spPr/>
    </dgm:pt>
    <dgm:pt modelId="{2A4DF9AE-20E4-4544-809E-EB4DB5F2A251}" type="pres">
      <dgm:prSet presAssocID="{F958CC32-5E23-467A-8F56-0B3856F416B4}" presName="composite" presStyleCnt="0"/>
      <dgm:spPr/>
    </dgm:pt>
    <dgm:pt modelId="{A3672F88-710C-49B1-9EEA-6F544B572097}" type="pres">
      <dgm:prSet presAssocID="{F958CC32-5E23-467A-8F56-0B3856F416B4}"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C0D9ED5-8993-4E76-8F75-7131B86DDBC6}" type="pres">
      <dgm:prSet presAssocID="{F958CC32-5E23-467A-8F56-0B3856F416B4}" presName="txShp" presStyleLbl="node1" presStyleIdx="2" presStyleCnt="4">
        <dgm:presLayoutVars>
          <dgm:bulletEnabled val="1"/>
        </dgm:presLayoutVars>
      </dgm:prSet>
      <dgm:spPr/>
    </dgm:pt>
    <dgm:pt modelId="{49A8B5DC-0C19-47A3-9DDB-17D32E484D15}" type="pres">
      <dgm:prSet presAssocID="{4F7BE26E-1331-40A9-B5C8-DA016A86B35B}" presName="spacing" presStyleCnt="0"/>
      <dgm:spPr/>
    </dgm:pt>
    <dgm:pt modelId="{131B3F57-4E82-4C40-B2BC-4D28AF7F6E13}" type="pres">
      <dgm:prSet presAssocID="{B280A4FB-7110-4CCA-A86B-4AFF3427C8B0}" presName="composite" presStyleCnt="0"/>
      <dgm:spPr/>
    </dgm:pt>
    <dgm:pt modelId="{70F19FA3-9DB2-46F6-BB3E-32BF3F0A4303}" type="pres">
      <dgm:prSet presAssocID="{B280A4FB-7110-4CCA-A86B-4AFF3427C8B0}" presName="imgShp" presStyleLbl="fgImgPlace1" presStyleIdx="3" presStyleCnt="4"/>
      <dgm:spPr>
        <a:blipFill rotWithShape="1">
          <a:blip xmlns:r="http://schemas.openxmlformats.org/officeDocument/2006/relationships" r:embed="rId4"/>
          <a:stretch>
            <a:fillRect/>
          </a:stretch>
        </a:blipFill>
      </dgm:spPr>
    </dgm:pt>
    <dgm:pt modelId="{00B50263-5C98-41DE-8779-B3862D30D031}" type="pres">
      <dgm:prSet presAssocID="{B280A4FB-7110-4CCA-A86B-4AFF3427C8B0}" presName="txShp" presStyleLbl="node1" presStyleIdx="3" presStyleCnt="4">
        <dgm:presLayoutVars>
          <dgm:bulletEnabled val="1"/>
        </dgm:presLayoutVars>
      </dgm:prSet>
      <dgm:spPr/>
    </dgm:pt>
  </dgm:ptLst>
  <dgm:cxnLst>
    <dgm:cxn modelId="{8BAD3704-ACEC-4A4A-BE4D-29175244288D}" type="presOf" srcId="{771C558B-32AA-4D2B-86A3-9E3CB6D45EB3}" destId="{1080CBD2-AD0F-41C3-B6EF-1D2E42ED7F12}" srcOrd="0" destOrd="0" presId="urn:microsoft.com/office/officeart/2005/8/layout/vList3"/>
    <dgm:cxn modelId="{70DCAF15-FE3C-4802-8E92-0809E2ADEB43}" type="presOf" srcId="{B280A4FB-7110-4CCA-A86B-4AFF3427C8B0}" destId="{00B50263-5C98-41DE-8779-B3862D30D031}" srcOrd="0" destOrd="0" presId="urn:microsoft.com/office/officeart/2005/8/layout/vList3"/>
    <dgm:cxn modelId="{D7BC4A16-C074-4613-8129-87A8D48C7B1E}" srcId="{771C558B-32AA-4D2B-86A3-9E3CB6D45EB3}" destId="{F958CC32-5E23-467A-8F56-0B3856F416B4}" srcOrd="2" destOrd="0" parTransId="{6F8A4CF6-4E98-413C-96CE-EBEBDEF8DBFB}" sibTransId="{4F7BE26E-1331-40A9-B5C8-DA016A86B35B}"/>
    <dgm:cxn modelId="{618A1129-7B86-4307-81B8-D6493DAD3FF8}" type="presOf" srcId="{F958CC32-5E23-467A-8F56-0B3856F416B4}" destId="{4C0D9ED5-8993-4E76-8F75-7131B86DDBC6}" srcOrd="0" destOrd="0" presId="urn:microsoft.com/office/officeart/2005/8/layout/vList3"/>
    <dgm:cxn modelId="{E5A91655-FA72-4907-A86F-AAC45FF0BC5F}" type="presOf" srcId="{1720A4C0-9F24-440F-8AF3-2FECE8130305}" destId="{F8C817F6-FBB9-4D43-A7C3-42FBA16396B1}" srcOrd="0" destOrd="0" presId="urn:microsoft.com/office/officeart/2005/8/layout/vList3"/>
    <dgm:cxn modelId="{2ABCE48A-1693-4CF1-820F-55F25C396A49}" srcId="{771C558B-32AA-4D2B-86A3-9E3CB6D45EB3}" destId="{B280A4FB-7110-4CCA-A86B-4AFF3427C8B0}" srcOrd="3" destOrd="0" parTransId="{1A9055BC-BE08-4379-9589-B43F2E27DFFC}" sibTransId="{0B1E97FE-E814-4CC6-8741-C8BBD09220AD}"/>
    <dgm:cxn modelId="{B4D7EAAB-7072-429E-A58B-5DD17B6D56BF}" srcId="{771C558B-32AA-4D2B-86A3-9E3CB6D45EB3}" destId="{37909E94-0CC2-4859-BC86-DCC620E5CAED}" srcOrd="1" destOrd="0" parTransId="{5AC44E20-E37F-4E17-BE4E-6DD941298CD9}" sibTransId="{3C26C1AB-E01B-447F-A2F3-508306769C4B}"/>
    <dgm:cxn modelId="{82E4DBAC-C5CA-4E35-BB1E-F29FAE6788E3}" srcId="{771C558B-32AA-4D2B-86A3-9E3CB6D45EB3}" destId="{1720A4C0-9F24-440F-8AF3-2FECE8130305}" srcOrd="0" destOrd="0" parTransId="{BF7C35C5-6577-4246-86E2-6BF16F62C9F7}" sibTransId="{457FB196-F15F-4D33-8CAF-40638724DA44}"/>
    <dgm:cxn modelId="{825765B7-6FAB-470C-ADBC-C19323199205}" type="presOf" srcId="{37909E94-0CC2-4859-BC86-DCC620E5CAED}" destId="{1082643E-6902-4CE2-9204-BF639980A518}" srcOrd="0" destOrd="0" presId="urn:microsoft.com/office/officeart/2005/8/layout/vList3"/>
    <dgm:cxn modelId="{40074993-DCB5-49D1-BF49-12B5F24200F4}" type="presParOf" srcId="{1080CBD2-AD0F-41C3-B6EF-1D2E42ED7F12}" destId="{AF11870F-22B1-4AA3-92C7-239D12D1EF90}" srcOrd="0" destOrd="0" presId="urn:microsoft.com/office/officeart/2005/8/layout/vList3"/>
    <dgm:cxn modelId="{38964B2A-2E03-47FA-8B76-869E6CCFC0F0}" type="presParOf" srcId="{AF11870F-22B1-4AA3-92C7-239D12D1EF90}" destId="{E50A5A64-1232-4B19-B8D1-E690BD703482}" srcOrd="0" destOrd="0" presId="urn:microsoft.com/office/officeart/2005/8/layout/vList3"/>
    <dgm:cxn modelId="{CA2529B8-DE8F-4CF4-AB4B-E12593D1B0CA}" type="presParOf" srcId="{AF11870F-22B1-4AA3-92C7-239D12D1EF90}" destId="{F8C817F6-FBB9-4D43-A7C3-42FBA16396B1}" srcOrd="1" destOrd="0" presId="urn:microsoft.com/office/officeart/2005/8/layout/vList3"/>
    <dgm:cxn modelId="{EDEA3F01-6978-4E4F-97D5-E313E803B65C}" type="presParOf" srcId="{1080CBD2-AD0F-41C3-B6EF-1D2E42ED7F12}" destId="{5B35FEAB-58BF-4096-9056-17E1DE7CDF77}" srcOrd="1" destOrd="0" presId="urn:microsoft.com/office/officeart/2005/8/layout/vList3"/>
    <dgm:cxn modelId="{E82D9588-5214-4B6A-ACEA-1B8A14D18DE1}" type="presParOf" srcId="{1080CBD2-AD0F-41C3-B6EF-1D2E42ED7F12}" destId="{6ABAD80F-ABCA-49D3-806F-FC2AB43DE365}" srcOrd="2" destOrd="0" presId="urn:microsoft.com/office/officeart/2005/8/layout/vList3"/>
    <dgm:cxn modelId="{D5A66605-6904-467D-A6F3-EE6940DD70BC}" type="presParOf" srcId="{6ABAD80F-ABCA-49D3-806F-FC2AB43DE365}" destId="{B1DDEC55-3421-4071-BCA3-C831B44088FE}" srcOrd="0" destOrd="0" presId="urn:microsoft.com/office/officeart/2005/8/layout/vList3"/>
    <dgm:cxn modelId="{32E41FB1-C522-4230-99F2-E25B9AA1DA61}" type="presParOf" srcId="{6ABAD80F-ABCA-49D3-806F-FC2AB43DE365}" destId="{1082643E-6902-4CE2-9204-BF639980A518}" srcOrd="1" destOrd="0" presId="urn:microsoft.com/office/officeart/2005/8/layout/vList3"/>
    <dgm:cxn modelId="{21D00E0E-44CE-4F87-9E4D-488067706B87}" type="presParOf" srcId="{1080CBD2-AD0F-41C3-B6EF-1D2E42ED7F12}" destId="{0A4DD551-7E0B-48EB-B07F-F2ACD6173F12}" srcOrd="3" destOrd="0" presId="urn:microsoft.com/office/officeart/2005/8/layout/vList3"/>
    <dgm:cxn modelId="{57AF5E7F-81C4-4292-8FBB-720AA6AB7A3E}" type="presParOf" srcId="{1080CBD2-AD0F-41C3-B6EF-1D2E42ED7F12}" destId="{2A4DF9AE-20E4-4544-809E-EB4DB5F2A251}" srcOrd="4" destOrd="0" presId="urn:microsoft.com/office/officeart/2005/8/layout/vList3"/>
    <dgm:cxn modelId="{5C6961C1-C3F2-40A1-9E6B-929584886333}" type="presParOf" srcId="{2A4DF9AE-20E4-4544-809E-EB4DB5F2A251}" destId="{A3672F88-710C-49B1-9EEA-6F544B572097}" srcOrd="0" destOrd="0" presId="urn:microsoft.com/office/officeart/2005/8/layout/vList3"/>
    <dgm:cxn modelId="{9DA1D312-738C-42B4-9590-29C35D52533D}" type="presParOf" srcId="{2A4DF9AE-20E4-4544-809E-EB4DB5F2A251}" destId="{4C0D9ED5-8993-4E76-8F75-7131B86DDBC6}" srcOrd="1" destOrd="0" presId="urn:microsoft.com/office/officeart/2005/8/layout/vList3"/>
    <dgm:cxn modelId="{27D56115-19F1-4A7E-8CFE-BBF84823B8ED}" type="presParOf" srcId="{1080CBD2-AD0F-41C3-B6EF-1D2E42ED7F12}" destId="{49A8B5DC-0C19-47A3-9DDB-17D32E484D15}" srcOrd="5" destOrd="0" presId="urn:microsoft.com/office/officeart/2005/8/layout/vList3"/>
    <dgm:cxn modelId="{363EA268-44FD-4D5D-8B59-DA0824455847}" type="presParOf" srcId="{1080CBD2-AD0F-41C3-B6EF-1D2E42ED7F12}" destId="{131B3F57-4E82-4C40-B2BC-4D28AF7F6E13}" srcOrd="6" destOrd="0" presId="urn:microsoft.com/office/officeart/2005/8/layout/vList3"/>
    <dgm:cxn modelId="{76797BA4-CCD2-4527-AB95-CA1B29D65306}" type="presParOf" srcId="{131B3F57-4E82-4C40-B2BC-4D28AF7F6E13}" destId="{70F19FA3-9DB2-46F6-BB3E-32BF3F0A4303}" srcOrd="0" destOrd="0" presId="urn:microsoft.com/office/officeart/2005/8/layout/vList3"/>
    <dgm:cxn modelId="{6910B60B-8CC7-4587-A59A-FE2C2CA775B9}" type="presParOf" srcId="{131B3F57-4E82-4C40-B2BC-4D28AF7F6E13}" destId="{00B50263-5C98-41DE-8779-B3862D30D03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5FC8F-5949-4396-8686-AC021F6D048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a-DK"/>
        </a:p>
      </dgm:t>
    </dgm:pt>
    <dgm:pt modelId="{5A4CCC75-5221-4122-BEDE-4019F6DC22CB}">
      <dgm:prSet phldrT="[Tekst]" custT="1"/>
      <dgm:spPr>
        <a:solidFill>
          <a:schemeClr val="tx1"/>
        </a:solidFill>
        <a:ln>
          <a:solidFill>
            <a:schemeClr val="accent1"/>
          </a:solidFill>
        </a:ln>
      </dgm:spPr>
      <dgm:t>
        <a:bodyPr/>
        <a:lstStyle/>
        <a:p>
          <a:r>
            <a:rPr lang="da-DK" sz="1000" b="1" dirty="0">
              <a:solidFill>
                <a:schemeClr val="bg1"/>
              </a:solidFill>
              <a:latin typeface="Verdana" panose="020B0604030504040204" pitchFamily="34" charset="0"/>
              <a:ea typeface="Verdana" panose="020B0604030504040204" pitchFamily="34" charset="0"/>
            </a:rPr>
            <a:t>Hvad drejer opkaldet sig om? </a:t>
          </a:r>
        </a:p>
      </dgm:t>
    </dgm:pt>
    <dgm:pt modelId="{609CD248-8A5C-497E-BC70-D7ADC5D8BE17}" type="parTrans" cxnId="{CBEB2834-CF9A-4F89-8FEF-B329B921EEEA}">
      <dgm:prSet/>
      <dgm:spPr/>
      <dgm:t>
        <a:bodyPr/>
        <a:lstStyle/>
        <a:p>
          <a:endParaRPr lang="da-DK" sz="1800"/>
        </a:p>
      </dgm:t>
    </dgm:pt>
    <dgm:pt modelId="{A8AD1634-3697-490E-A595-F741B88AAEC5}" type="sibTrans" cxnId="{CBEB2834-CF9A-4F89-8FEF-B329B921EEEA}">
      <dgm:prSet/>
      <dgm:spPr/>
      <dgm:t>
        <a:bodyPr/>
        <a:lstStyle/>
        <a:p>
          <a:endParaRPr lang="da-DK" sz="1800"/>
        </a:p>
      </dgm:t>
    </dgm:pt>
    <dgm:pt modelId="{ED407281-530E-4112-B4DB-43D4B95AD8CF}">
      <dgm:prSet phldrT="[Tekst]" custT="1"/>
      <dgm:spPr>
        <a:solidFill>
          <a:schemeClr val="tx1"/>
        </a:solidFill>
        <a:ln>
          <a:solidFill>
            <a:schemeClr val="accent1"/>
          </a:solidFill>
        </a:ln>
      </dgm:spPr>
      <dgm:t>
        <a:bodyPr/>
        <a:lstStyle/>
        <a:p>
          <a:pPr algn="ctr"/>
          <a:r>
            <a:rPr lang="da-DK" sz="1000" b="1" dirty="0">
              <a:solidFill>
                <a:schemeClr val="bg1"/>
              </a:solidFill>
              <a:latin typeface="Verdana" panose="020B0604030504040204" pitchFamily="34" charset="0"/>
              <a:ea typeface="Verdana" panose="020B0604030504040204" pitchFamily="34" charset="0"/>
            </a:rPr>
            <a:t>Opfølgning på udskrivelse </a:t>
          </a:r>
        </a:p>
        <a:p>
          <a:pPr algn="l"/>
          <a:r>
            <a:rPr lang="da-DK" sz="1000" dirty="0">
              <a:solidFill>
                <a:schemeClr val="bg1"/>
              </a:solidFill>
              <a:latin typeface="Verdana" panose="020B0604030504040204" pitchFamily="34" charset="0"/>
              <a:ea typeface="Verdana" panose="020B0604030504040204" pitchFamily="34" charset="0"/>
            </a:rPr>
            <a:t>f.eks.:</a:t>
          </a:r>
        </a:p>
        <a:p>
          <a:pPr algn="l"/>
          <a:r>
            <a:rPr lang="da-DK" sz="1000" dirty="0">
              <a:solidFill>
                <a:schemeClr val="bg1"/>
              </a:solidFill>
              <a:latin typeface="Verdana" panose="020B0604030504040204" pitchFamily="34" charset="0"/>
              <a:ea typeface="Verdana" panose="020B0604030504040204" pitchFamily="34" charset="0"/>
            </a:rPr>
            <a:t>- Ordinering af anden medicin eller ændring i aktuelle </a:t>
          </a:r>
        </a:p>
        <a:p>
          <a:pPr algn="l"/>
          <a:r>
            <a:rPr lang="da-DK" sz="1000" dirty="0">
              <a:solidFill>
                <a:schemeClr val="bg1"/>
              </a:solidFill>
              <a:latin typeface="Verdana" panose="020B0604030504040204" pitchFamily="34" charset="0"/>
              <a:ea typeface="Verdana" panose="020B0604030504040204" pitchFamily="34" charset="0"/>
            </a:rPr>
            <a:t>- Spørgsmål til behandlingsplan </a:t>
          </a:r>
        </a:p>
      </dgm:t>
    </dgm:pt>
    <dgm:pt modelId="{B75F6F9A-FA0C-4C43-A7F5-81EBF49CCF32}" type="parTrans" cxnId="{72D3C6BD-DFEA-4E4E-BAF6-B48E97D3E91B}">
      <dgm:prSet/>
      <dgm:spPr/>
      <dgm:t>
        <a:bodyPr/>
        <a:lstStyle/>
        <a:p>
          <a:endParaRPr lang="da-DK" sz="1800"/>
        </a:p>
      </dgm:t>
    </dgm:pt>
    <dgm:pt modelId="{3F9F7C80-AC2F-4FA8-B6F5-314F95DD1368}" type="sibTrans" cxnId="{72D3C6BD-DFEA-4E4E-BAF6-B48E97D3E91B}">
      <dgm:prSet/>
      <dgm:spPr/>
      <dgm:t>
        <a:bodyPr/>
        <a:lstStyle/>
        <a:p>
          <a:endParaRPr lang="da-DK" sz="1800"/>
        </a:p>
      </dgm:t>
    </dgm:pt>
    <dgm:pt modelId="{4A4BE400-9019-4415-9406-33C6A535A952}">
      <dgm:prSet phldrT="[Tekst]" custT="1"/>
      <dgm:spPr>
        <a:solidFill>
          <a:schemeClr val="tx1"/>
        </a:solidFill>
        <a:ln>
          <a:solidFill>
            <a:schemeClr val="accent1"/>
          </a:solidFill>
        </a:ln>
      </dgm:spPr>
      <dgm:t>
        <a:bodyPr/>
        <a:lstStyle/>
        <a:p>
          <a:r>
            <a:rPr lang="da-DK" sz="1000" b="1" dirty="0">
              <a:solidFill>
                <a:schemeClr val="bg1"/>
              </a:solidFill>
            </a:rPr>
            <a:t>Ændring i borgers tilstand</a:t>
          </a:r>
        </a:p>
      </dgm:t>
    </dgm:pt>
    <dgm:pt modelId="{E2D588CB-C5A9-45AE-86C2-E85D5906CB93}" type="parTrans" cxnId="{7F27E0A0-5542-4892-B3A3-A12F21BA4800}">
      <dgm:prSet/>
      <dgm:spPr>
        <a:solidFill>
          <a:srgbClr val="0085A1"/>
        </a:solidFill>
        <a:ln>
          <a:solidFill>
            <a:srgbClr val="0085A1"/>
          </a:solidFill>
        </a:ln>
      </dgm:spPr>
      <dgm:t>
        <a:bodyPr/>
        <a:lstStyle/>
        <a:p>
          <a:endParaRPr lang="da-DK" sz="1800"/>
        </a:p>
      </dgm:t>
    </dgm:pt>
    <dgm:pt modelId="{D9586A1A-EB82-48B2-96A3-1ECF4FCFC519}" type="sibTrans" cxnId="{7F27E0A0-5542-4892-B3A3-A12F21BA4800}">
      <dgm:prSet/>
      <dgm:spPr/>
      <dgm:t>
        <a:bodyPr/>
        <a:lstStyle/>
        <a:p>
          <a:endParaRPr lang="da-DK" sz="1800"/>
        </a:p>
      </dgm:t>
    </dgm:pt>
    <dgm:pt modelId="{E488666D-CDF1-4353-8426-63F625250F28}">
      <dgm:prSet custT="1"/>
      <dgm:spPr>
        <a:solidFill>
          <a:schemeClr val="tx1"/>
        </a:solidFill>
        <a:ln>
          <a:solidFill>
            <a:schemeClr val="accent1"/>
          </a:solidFill>
        </a:ln>
      </dgm:spPr>
      <dgm:t>
        <a:bodyPr/>
        <a:lstStyle/>
        <a:p>
          <a:r>
            <a:rPr lang="da-DK" sz="1100" b="1" dirty="0">
              <a:solidFill>
                <a:schemeClr val="bg1"/>
              </a:solidFill>
              <a:latin typeface="Verdana" panose="020B0604030504040204" pitchFamily="34" charset="0"/>
              <a:ea typeface="Verdana" panose="020B0604030504040204" pitchFamily="34" charset="0"/>
            </a:rPr>
            <a:t>Inden opkaldet</a:t>
          </a:r>
        </a:p>
        <a:p>
          <a:r>
            <a:rPr lang="da-DK" sz="1100" dirty="0">
              <a:solidFill>
                <a:schemeClr val="bg1"/>
              </a:solidFill>
              <a:latin typeface="Verdana" panose="020B0604030504040204" pitchFamily="34" charset="0"/>
              <a:ea typeface="Verdana" panose="020B0604030504040204" pitchFamily="34" charset="0"/>
            </a:rPr>
            <a:t>Hav navn og cpr-nummer på borger klar </a:t>
          </a:r>
        </a:p>
      </dgm:t>
    </dgm:pt>
    <dgm:pt modelId="{D010741F-57E2-48F6-A073-5347D3160E2C}" type="parTrans" cxnId="{C3CDE9CB-5107-4A5D-94FD-D81F24F47DFA}">
      <dgm:prSet/>
      <dgm:spPr>
        <a:solidFill>
          <a:srgbClr val="0085A1"/>
        </a:solidFill>
        <a:ln>
          <a:solidFill>
            <a:srgbClr val="0085A1"/>
          </a:solidFill>
        </a:ln>
      </dgm:spPr>
      <dgm:t>
        <a:bodyPr/>
        <a:lstStyle/>
        <a:p>
          <a:endParaRPr lang="da-DK" sz="1800"/>
        </a:p>
      </dgm:t>
    </dgm:pt>
    <dgm:pt modelId="{837996D7-0F1F-44E8-B848-73C89B041CC7}" type="sibTrans" cxnId="{C3CDE9CB-5107-4A5D-94FD-D81F24F47DFA}">
      <dgm:prSet/>
      <dgm:spPr/>
      <dgm:t>
        <a:bodyPr/>
        <a:lstStyle/>
        <a:p>
          <a:endParaRPr lang="da-DK" sz="1800"/>
        </a:p>
      </dgm:t>
    </dgm:pt>
    <dgm:pt modelId="{50578513-BB02-457E-A446-5738131771BB}">
      <dgm:prSet custT="1"/>
      <dgm:spPr>
        <a:solidFill>
          <a:schemeClr val="tx1"/>
        </a:solidFill>
        <a:ln>
          <a:solidFill>
            <a:schemeClr val="accent1"/>
          </a:solidFill>
        </a:ln>
      </dgm:spPr>
      <dgm:t>
        <a:bodyPr/>
        <a:lstStyle/>
        <a:p>
          <a:pPr algn="ctr"/>
          <a:r>
            <a:rPr lang="da-DK" sz="1100" b="1" dirty="0">
              <a:solidFill>
                <a:schemeClr val="bg1"/>
              </a:solidFill>
            </a:rPr>
            <a:t>Inden opkaldet</a:t>
          </a:r>
        </a:p>
        <a:p>
          <a:pPr algn="l"/>
          <a:r>
            <a:rPr lang="da-DK" sz="1100" dirty="0">
              <a:solidFill>
                <a:schemeClr val="bg1"/>
              </a:solidFill>
            </a:rPr>
            <a:t>Du skal foretage målinger på følgende vitale parametre:</a:t>
          </a:r>
        </a:p>
        <a:p>
          <a:pPr algn="l"/>
          <a:r>
            <a:rPr lang="da-DK" sz="1100" dirty="0">
              <a:solidFill>
                <a:schemeClr val="bg1"/>
              </a:solidFill>
            </a:rPr>
            <a:t>- Blodtryk </a:t>
          </a:r>
        </a:p>
        <a:p>
          <a:pPr algn="l"/>
          <a:r>
            <a:rPr lang="da-DK" sz="1100" dirty="0">
              <a:solidFill>
                <a:schemeClr val="bg1"/>
              </a:solidFill>
            </a:rPr>
            <a:t>- Puls </a:t>
          </a:r>
        </a:p>
        <a:p>
          <a:pPr algn="l"/>
          <a:r>
            <a:rPr lang="da-DK" sz="1100" dirty="0">
              <a:solidFill>
                <a:schemeClr val="bg1"/>
              </a:solidFill>
            </a:rPr>
            <a:t>- Temperatur </a:t>
          </a:r>
        </a:p>
        <a:p>
          <a:pPr algn="l"/>
          <a:r>
            <a:rPr lang="da-DK" sz="1100" dirty="0">
              <a:solidFill>
                <a:schemeClr val="bg1"/>
              </a:solidFill>
            </a:rPr>
            <a:t>- </a:t>
          </a:r>
          <a:r>
            <a:rPr lang="da-DK" sz="1100" dirty="0" err="1">
              <a:solidFill>
                <a:schemeClr val="bg1"/>
              </a:solidFill>
            </a:rPr>
            <a:t>Saturation</a:t>
          </a:r>
          <a:r>
            <a:rPr lang="da-DK" sz="1100" dirty="0">
              <a:solidFill>
                <a:schemeClr val="bg1"/>
              </a:solidFill>
            </a:rPr>
            <a:t> </a:t>
          </a:r>
        </a:p>
        <a:p>
          <a:pPr algn="l"/>
          <a:r>
            <a:rPr lang="da-DK" sz="1100" dirty="0">
              <a:solidFill>
                <a:schemeClr val="bg1"/>
              </a:solidFill>
            </a:rPr>
            <a:t>- Respirationsfrekvens </a:t>
          </a:r>
        </a:p>
        <a:p>
          <a:pPr algn="l"/>
          <a:r>
            <a:rPr lang="da-DK" sz="1100" dirty="0">
              <a:solidFill>
                <a:schemeClr val="bg1"/>
              </a:solidFill>
            </a:rPr>
            <a:t>- Eventuelle smerter ved hjælp af Visual Analog </a:t>
          </a:r>
          <a:r>
            <a:rPr lang="da-DK" sz="1100" dirty="0" err="1">
              <a:solidFill>
                <a:schemeClr val="bg1"/>
              </a:solidFill>
            </a:rPr>
            <a:t>Scale</a:t>
          </a:r>
          <a:r>
            <a:rPr lang="da-DK" sz="1100" dirty="0">
              <a:solidFill>
                <a:schemeClr val="bg1"/>
              </a:solidFill>
            </a:rPr>
            <a:t> (VAS) </a:t>
          </a:r>
        </a:p>
        <a:p>
          <a:pPr algn="l"/>
          <a:r>
            <a:rPr lang="da-DK" sz="1100" dirty="0">
              <a:solidFill>
                <a:schemeClr val="bg1"/>
              </a:solidFill>
            </a:rPr>
            <a:t>- Observation af hud og almen tilstand generelt </a:t>
          </a:r>
        </a:p>
        <a:p>
          <a:pPr algn="l"/>
          <a:r>
            <a:rPr lang="da-DK" sz="1100" dirty="0">
              <a:solidFill>
                <a:schemeClr val="bg1"/>
              </a:solidFill>
            </a:rPr>
            <a:t>Under opkaldet bruges dialogværktøjet ISBAR. </a:t>
          </a:r>
        </a:p>
        <a:p>
          <a:pPr algn="l"/>
          <a:endParaRPr lang="da-DK" sz="1100" dirty="0">
            <a:solidFill>
              <a:schemeClr val="bg1"/>
            </a:solidFill>
          </a:endParaRPr>
        </a:p>
        <a:p>
          <a:pPr algn="l"/>
          <a:r>
            <a:rPr lang="da-DK" sz="1100" dirty="0">
              <a:solidFill>
                <a:schemeClr val="bg1"/>
              </a:solidFill>
            </a:rPr>
            <a:t>Hav navn og cpr-nummer på borger klar </a:t>
          </a:r>
        </a:p>
      </dgm:t>
    </dgm:pt>
    <dgm:pt modelId="{F26CC405-D40C-4C5E-9AF9-8030BB4EC678}" type="parTrans" cxnId="{6AA65E41-338D-4032-A99D-D293C5E3C0AC}">
      <dgm:prSet/>
      <dgm:spPr>
        <a:solidFill>
          <a:srgbClr val="0085A1"/>
        </a:solidFill>
        <a:ln>
          <a:solidFill>
            <a:srgbClr val="0085A1"/>
          </a:solidFill>
        </a:ln>
      </dgm:spPr>
      <dgm:t>
        <a:bodyPr/>
        <a:lstStyle/>
        <a:p>
          <a:endParaRPr lang="da-DK" sz="1800"/>
        </a:p>
      </dgm:t>
    </dgm:pt>
    <dgm:pt modelId="{FEA4F527-179B-4EF7-8054-3F4BA7D7864E}" type="sibTrans" cxnId="{6AA65E41-338D-4032-A99D-D293C5E3C0AC}">
      <dgm:prSet/>
      <dgm:spPr/>
      <dgm:t>
        <a:bodyPr/>
        <a:lstStyle/>
        <a:p>
          <a:endParaRPr lang="da-DK" sz="1800"/>
        </a:p>
      </dgm:t>
    </dgm:pt>
    <dgm:pt modelId="{C5795AE9-2337-4FF7-85A8-3531C45C7457}" type="pres">
      <dgm:prSet presAssocID="{84C5FC8F-5949-4396-8686-AC021F6D0482}" presName="hierChild1" presStyleCnt="0">
        <dgm:presLayoutVars>
          <dgm:orgChart val="1"/>
          <dgm:chPref val="1"/>
          <dgm:dir/>
          <dgm:animOne val="branch"/>
          <dgm:animLvl val="lvl"/>
          <dgm:resizeHandles/>
        </dgm:presLayoutVars>
      </dgm:prSet>
      <dgm:spPr/>
    </dgm:pt>
    <dgm:pt modelId="{06FCC2EC-B084-47F7-8012-730466ADDA65}" type="pres">
      <dgm:prSet presAssocID="{5A4CCC75-5221-4122-BEDE-4019F6DC22CB}" presName="hierRoot1" presStyleCnt="0">
        <dgm:presLayoutVars>
          <dgm:hierBranch val="init"/>
        </dgm:presLayoutVars>
      </dgm:prSet>
      <dgm:spPr/>
    </dgm:pt>
    <dgm:pt modelId="{BC24A70F-3361-43EF-941C-E2D8E890A8A7}" type="pres">
      <dgm:prSet presAssocID="{5A4CCC75-5221-4122-BEDE-4019F6DC22CB}" presName="rootComposite1" presStyleCnt="0"/>
      <dgm:spPr/>
    </dgm:pt>
    <dgm:pt modelId="{81D0A505-84F0-4FDE-BFD9-20AE73B5653B}" type="pres">
      <dgm:prSet presAssocID="{5A4CCC75-5221-4122-BEDE-4019F6DC22CB}" presName="rootText1" presStyleLbl="node0" presStyleIdx="0" presStyleCnt="1" custScaleY="63927">
        <dgm:presLayoutVars>
          <dgm:chPref val="3"/>
        </dgm:presLayoutVars>
      </dgm:prSet>
      <dgm:spPr/>
    </dgm:pt>
    <dgm:pt modelId="{FE6DE590-617E-4505-87C4-CD406EEE0271}" type="pres">
      <dgm:prSet presAssocID="{5A4CCC75-5221-4122-BEDE-4019F6DC22CB}" presName="rootConnector1" presStyleLbl="node1" presStyleIdx="0" presStyleCnt="0"/>
      <dgm:spPr/>
    </dgm:pt>
    <dgm:pt modelId="{0FD83A87-ED2F-4E6E-BFA3-5DDFABD673F2}" type="pres">
      <dgm:prSet presAssocID="{5A4CCC75-5221-4122-BEDE-4019F6DC22CB}" presName="hierChild2" presStyleCnt="0"/>
      <dgm:spPr/>
    </dgm:pt>
    <dgm:pt modelId="{AEAA82FC-2889-45F3-ADC7-D188F850A6E0}" type="pres">
      <dgm:prSet presAssocID="{B75F6F9A-FA0C-4C43-A7F5-81EBF49CCF32}" presName="Name37" presStyleLbl="parChTrans1D2" presStyleIdx="0" presStyleCnt="2"/>
      <dgm:spPr/>
    </dgm:pt>
    <dgm:pt modelId="{2E35E438-6ECF-4004-997C-484C3AB79664}" type="pres">
      <dgm:prSet presAssocID="{ED407281-530E-4112-B4DB-43D4B95AD8CF}" presName="hierRoot2" presStyleCnt="0">
        <dgm:presLayoutVars>
          <dgm:hierBranch val="init"/>
        </dgm:presLayoutVars>
      </dgm:prSet>
      <dgm:spPr/>
    </dgm:pt>
    <dgm:pt modelId="{A3BE6864-2105-468F-954D-DD7D9490F80B}" type="pres">
      <dgm:prSet presAssocID="{ED407281-530E-4112-B4DB-43D4B95AD8CF}" presName="rootComposite" presStyleCnt="0"/>
      <dgm:spPr/>
    </dgm:pt>
    <dgm:pt modelId="{D3CA7F04-99FC-4463-80E7-72154F0F185A}" type="pres">
      <dgm:prSet presAssocID="{ED407281-530E-4112-B4DB-43D4B95AD8CF}" presName="rootText" presStyleLbl="node2" presStyleIdx="0" presStyleCnt="2" custScaleX="113059" custScaleY="113751" custLinFactNeighborX="1666">
        <dgm:presLayoutVars>
          <dgm:chPref val="3"/>
        </dgm:presLayoutVars>
      </dgm:prSet>
      <dgm:spPr/>
    </dgm:pt>
    <dgm:pt modelId="{6C21D13D-95CD-4D9A-B91C-002EBBB12408}" type="pres">
      <dgm:prSet presAssocID="{ED407281-530E-4112-B4DB-43D4B95AD8CF}" presName="rootConnector" presStyleLbl="node2" presStyleIdx="0" presStyleCnt="2"/>
      <dgm:spPr/>
    </dgm:pt>
    <dgm:pt modelId="{E1243BF3-6DD0-4B63-B05A-BFB33DD8C496}" type="pres">
      <dgm:prSet presAssocID="{ED407281-530E-4112-B4DB-43D4B95AD8CF}" presName="hierChild4" presStyleCnt="0"/>
      <dgm:spPr/>
    </dgm:pt>
    <dgm:pt modelId="{F8803712-3A42-4A16-BEFE-794719A7980A}" type="pres">
      <dgm:prSet presAssocID="{D010741F-57E2-48F6-A073-5347D3160E2C}" presName="Name37" presStyleLbl="parChTrans1D3" presStyleIdx="0" presStyleCnt="2"/>
      <dgm:spPr/>
    </dgm:pt>
    <dgm:pt modelId="{07A8102B-85AA-4315-976A-F3DDF43E36F2}" type="pres">
      <dgm:prSet presAssocID="{E488666D-CDF1-4353-8426-63F625250F28}" presName="hierRoot2" presStyleCnt="0">
        <dgm:presLayoutVars>
          <dgm:hierBranch val="init"/>
        </dgm:presLayoutVars>
      </dgm:prSet>
      <dgm:spPr/>
    </dgm:pt>
    <dgm:pt modelId="{05AEFC56-C021-443C-91D2-8B677DCA1A65}" type="pres">
      <dgm:prSet presAssocID="{E488666D-CDF1-4353-8426-63F625250F28}" presName="rootComposite" presStyleCnt="0"/>
      <dgm:spPr/>
    </dgm:pt>
    <dgm:pt modelId="{11006798-CDA8-4294-90A5-FF5DAC068F3A}" type="pres">
      <dgm:prSet presAssocID="{E488666D-CDF1-4353-8426-63F625250F28}" presName="rootText" presStyleLbl="node3" presStyleIdx="0" presStyleCnt="2" custScaleY="64085">
        <dgm:presLayoutVars>
          <dgm:chPref val="3"/>
        </dgm:presLayoutVars>
      </dgm:prSet>
      <dgm:spPr/>
    </dgm:pt>
    <dgm:pt modelId="{6BA10108-4981-4362-9AC1-BAAD85DE5971}" type="pres">
      <dgm:prSet presAssocID="{E488666D-CDF1-4353-8426-63F625250F28}" presName="rootConnector" presStyleLbl="node3" presStyleIdx="0" presStyleCnt="2"/>
      <dgm:spPr/>
    </dgm:pt>
    <dgm:pt modelId="{02C1F039-38FA-41A0-98A9-3D47FD4CAD9E}" type="pres">
      <dgm:prSet presAssocID="{E488666D-CDF1-4353-8426-63F625250F28}" presName="hierChild4" presStyleCnt="0"/>
      <dgm:spPr/>
    </dgm:pt>
    <dgm:pt modelId="{3456F766-B255-4F74-9B09-1D9D32CB53B0}" type="pres">
      <dgm:prSet presAssocID="{E488666D-CDF1-4353-8426-63F625250F28}" presName="hierChild5" presStyleCnt="0"/>
      <dgm:spPr/>
    </dgm:pt>
    <dgm:pt modelId="{6D5A8B75-8F31-44E5-8A96-699973CBBBA6}" type="pres">
      <dgm:prSet presAssocID="{ED407281-530E-4112-B4DB-43D4B95AD8CF}" presName="hierChild5" presStyleCnt="0"/>
      <dgm:spPr/>
    </dgm:pt>
    <dgm:pt modelId="{574A6671-A0EE-4787-B285-C1DAE62212EC}" type="pres">
      <dgm:prSet presAssocID="{E2D588CB-C5A9-45AE-86C2-E85D5906CB93}" presName="Name37" presStyleLbl="parChTrans1D2" presStyleIdx="1" presStyleCnt="2"/>
      <dgm:spPr/>
    </dgm:pt>
    <dgm:pt modelId="{2A1D1A0A-F802-42B1-92CC-B1C08F2F70EE}" type="pres">
      <dgm:prSet presAssocID="{4A4BE400-9019-4415-9406-33C6A535A952}" presName="hierRoot2" presStyleCnt="0">
        <dgm:presLayoutVars>
          <dgm:hierBranch val="init"/>
        </dgm:presLayoutVars>
      </dgm:prSet>
      <dgm:spPr/>
    </dgm:pt>
    <dgm:pt modelId="{A0BE0552-B2AB-45AE-827A-1B5D3C471527}" type="pres">
      <dgm:prSet presAssocID="{4A4BE400-9019-4415-9406-33C6A535A952}" presName="rootComposite" presStyleCnt="0"/>
      <dgm:spPr/>
    </dgm:pt>
    <dgm:pt modelId="{F6A60E27-00DB-4B43-894C-7F519C2B4CF3}" type="pres">
      <dgm:prSet presAssocID="{4A4BE400-9019-4415-9406-33C6A535A952}" presName="rootText" presStyleLbl="node2" presStyleIdx="1" presStyleCnt="2" custScaleY="64917" custLinFactNeighborX="2221" custLinFactNeighborY="-2221">
        <dgm:presLayoutVars>
          <dgm:chPref val="3"/>
        </dgm:presLayoutVars>
      </dgm:prSet>
      <dgm:spPr/>
    </dgm:pt>
    <dgm:pt modelId="{5A99AFB4-D74D-4649-8BB6-2D006EA8B8E3}" type="pres">
      <dgm:prSet presAssocID="{4A4BE400-9019-4415-9406-33C6A535A952}" presName="rootConnector" presStyleLbl="node2" presStyleIdx="1" presStyleCnt="2"/>
      <dgm:spPr/>
    </dgm:pt>
    <dgm:pt modelId="{16CEAA69-2728-4FFD-B72D-F4733103B2DE}" type="pres">
      <dgm:prSet presAssocID="{4A4BE400-9019-4415-9406-33C6A535A952}" presName="hierChild4" presStyleCnt="0"/>
      <dgm:spPr/>
    </dgm:pt>
    <dgm:pt modelId="{24AF1607-4BF2-48A6-92CC-FD3177381E9C}" type="pres">
      <dgm:prSet presAssocID="{F26CC405-D40C-4C5E-9AF9-8030BB4EC678}" presName="Name37" presStyleLbl="parChTrans1D3" presStyleIdx="1" presStyleCnt="2"/>
      <dgm:spPr/>
    </dgm:pt>
    <dgm:pt modelId="{298977BD-D199-4A8D-852A-1722BC1B6A39}" type="pres">
      <dgm:prSet presAssocID="{50578513-BB02-457E-A446-5738131771BB}" presName="hierRoot2" presStyleCnt="0">
        <dgm:presLayoutVars>
          <dgm:hierBranch val="init"/>
        </dgm:presLayoutVars>
      </dgm:prSet>
      <dgm:spPr/>
    </dgm:pt>
    <dgm:pt modelId="{D2D67F6B-0370-49E4-B78E-ACB4B8CA95BB}" type="pres">
      <dgm:prSet presAssocID="{50578513-BB02-457E-A446-5738131771BB}" presName="rootComposite" presStyleCnt="0"/>
      <dgm:spPr/>
    </dgm:pt>
    <dgm:pt modelId="{F19A2FAD-3B79-42E2-84AF-7C137EC3FE52}" type="pres">
      <dgm:prSet presAssocID="{50578513-BB02-457E-A446-5738131771BB}" presName="rootText" presStyleLbl="node3" presStyleIdx="1" presStyleCnt="2" custScaleX="190872" custScaleY="213327" custLinFactNeighborX="340" custLinFactNeighborY="-14291">
        <dgm:presLayoutVars>
          <dgm:chPref val="3"/>
        </dgm:presLayoutVars>
      </dgm:prSet>
      <dgm:spPr/>
    </dgm:pt>
    <dgm:pt modelId="{6673061E-1D98-458C-8739-6DA1F65B18EE}" type="pres">
      <dgm:prSet presAssocID="{50578513-BB02-457E-A446-5738131771BB}" presName="rootConnector" presStyleLbl="node3" presStyleIdx="1" presStyleCnt="2"/>
      <dgm:spPr/>
    </dgm:pt>
    <dgm:pt modelId="{ED12AC5D-7FFB-47C8-93B9-44A1FAC6ACDC}" type="pres">
      <dgm:prSet presAssocID="{50578513-BB02-457E-A446-5738131771BB}" presName="hierChild4" presStyleCnt="0"/>
      <dgm:spPr/>
    </dgm:pt>
    <dgm:pt modelId="{0AEE897A-D23C-46E3-AFAF-C3DC9EB83522}" type="pres">
      <dgm:prSet presAssocID="{50578513-BB02-457E-A446-5738131771BB}" presName="hierChild5" presStyleCnt="0"/>
      <dgm:spPr/>
    </dgm:pt>
    <dgm:pt modelId="{0F3F8929-B38D-4EF2-B9FC-99BEC0507F57}" type="pres">
      <dgm:prSet presAssocID="{4A4BE400-9019-4415-9406-33C6A535A952}" presName="hierChild5" presStyleCnt="0"/>
      <dgm:spPr/>
    </dgm:pt>
    <dgm:pt modelId="{36DF0AB8-36C1-4887-8ED0-20E3DC5D8245}" type="pres">
      <dgm:prSet presAssocID="{5A4CCC75-5221-4122-BEDE-4019F6DC22CB}" presName="hierChild3" presStyleCnt="0"/>
      <dgm:spPr/>
    </dgm:pt>
  </dgm:ptLst>
  <dgm:cxnLst>
    <dgm:cxn modelId="{44E5E702-39A1-4E29-BBF5-41F9716F3AAA}" type="presOf" srcId="{50578513-BB02-457E-A446-5738131771BB}" destId="{6673061E-1D98-458C-8739-6DA1F65B18EE}" srcOrd="1" destOrd="0" presId="urn:microsoft.com/office/officeart/2005/8/layout/orgChart1"/>
    <dgm:cxn modelId="{D626E610-EBD4-4361-AEC4-5F752A5E899F}" type="presOf" srcId="{B75F6F9A-FA0C-4C43-A7F5-81EBF49CCF32}" destId="{AEAA82FC-2889-45F3-ADC7-D188F850A6E0}" srcOrd="0" destOrd="0" presId="urn:microsoft.com/office/officeart/2005/8/layout/orgChart1"/>
    <dgm:cxn modelId="{CBEB2834-CF9A-4F89-8FEF-B329B921EEEA}" srcId="{84C5FC8F-5949-4396-8686-AC021F6D0482}" destId="{5A4CCC75-5221-4122-BEDE-4019F6DC22CB}" srcOrd="0" destOrd="0" parTransId="{609CD248-8A5C-497E-BC70-D7ADC5D8BE17}" sibTransId="{A8AD1634-3697-490E-A595-F741B88AAEC5}"/>
    <dgm:cxn modelId="{77ADC35E-AA05-4E70-A91F-A9E334D6E840}" type="presOf" srcId="{50578513-BB02-457E-A446-5738131771BB}" destId="{F19A2FAD-3B79-42E2-84AF-7C137EC3FE52}" srcOrd="0" destOrd="0" presId="urn:microsoft.com/office/officeart/2005/8/layout/orgChart1"/>
    <dgm:cxn modelId="{98900F5F-57DD-4FE2-A93D-D013F917444E}" type="presOf" srcId="{E488666D-CDF1-4353-8426-63F625250F28}" destId="{11006798-CDA8-4294-90A5-FF5DAC068F3A}" srcOrd="0" destOrd="0" presId="urn:microsoft.com/office/officeart/2005/8/layout/orgChart1"/>
    <dgm:cxn modelId="{6AA65E41-338D-4032-A99D-D293C5E3C0AC}" srcId="{4A4BE400-9019-4415-9406-33C6A535A952}" destId="{50578513-BB02-457E-A446-5738131771BB}" srcOrd="0" destOrd="0" parTransId="{F26CC405-D40C-4C5E-9AF9-8030BB4EC678}" sibTransId="{FEA4F527-179B-4EF7-8054-3F4BA7D7864E}"/>
    <dgm:cxn modelId="{66AA8F63-77C5-41B7-87E0-7C45B801E2CC}" type="presOf" srcId="{ED407281-530E-4112-B4DB-43D4B95AD8CF}" destId="{D3CA7F04-99FC-4463-80E7-72154F0F185A}" srcOrd="0" destOrd="0" presId="urn:microsoft.com/office/officeart/2005/8/layout/orgChart1"/>
    <dgm:cxn modelId="{510C6B66-96C8-473D-83E7-4DA15FD862FC}" type="presOf" srcId="{4A4BE400-9019-4415-9406-33C6A535A952}" destId="{F6A60E27-00DB-4B43-894C-7F519C2B4CF3}" srcOrd="0" destOrd="0" presId="urn:microsoft.com/office/officeart/2005/8/layout/orgChart1"/>
    <dgm:cxn modelId="{54172D6C-2519-4DB1-BA57-E746E61DE03F}" type="presOf" srcId="{5A4CCC75-5221-4122-BEDE-4019F6DC22CB}" destId="{81D0A505-84F0-4FDE-BFD9-20AE73B5653B}" srcOrd="0" destOrd="0" presId="urn:microsoft.com/office/officeart/2005/8/layout/orgChart1"/>
    <dgm:cxn modelId="{5AE22185-4BC8-40CE-A8F3-0E6A4D8520AB}" type="presOf" srcId="{84C5FC8F-5949-4396-8686-AC021F6D0482}" destId="{C5795AE9-2337-4FF7-85A8-3531C45C7457}" srcOrd="0" destOrd="0" presId="urn:microsoft.com/office/officeart/2005/8/layout/orgChart1"/>
    <dgm:cxn modelId="{EFE5AE87-C2A2-4AF2-8077-8CBFA42242F9}" type="presOf" srcId="{4A4BE400-9019-4415-9406-33C6A535A952}" destId="{5A99AFB4-D74D-4649-8BB6-2D006EA8B8E3}" srcOrd="1" destOrd="0" presId="urn:microsoft.com/office/officeart/2005/8/layout/orgChart1"/>
    <dgm:cxn modelId="{6CC8208A-3625-4D85-821F-1C58F17C4677}" type="presOf" srcId="{F26CC405-D40C-4C5E-9AF9-8030BB4EC678}" destId="{24AF1607-4BF2-48A6-92CC-FD3177381E9C}" srcOrd="0" destOrd="0" presId="urn:microsoft.com/office/officeart/2005/8/layout/orgChart1"/>
    <dgm:cxn modelId="{AC6BBF93-8456-4B3F-BFD2-30689B9A396D}" type="presOf" srcId="{E488666D-CDF1-4353-8426-63F625250F28}" destId="{6BA10108-4981-4362-9AC1-BAAD85DE5971}" srcOrd="1" destOrd="0" presId="urn:microsoft.com/office/officeart/2005/8/layout/orgChart1"/>
    <dgm:cxn modelId="{56498F95-BE04-4A27-A57B-9E64A9340F75}" type="presOf" srcId="{5A4CCC75-5221-4122-BEDE-4019F6DC22CB}" destId="{FE6DE590-617E-4505-87C4-CD406EEE0271}" srcOrd="1" destOrd="0" presId="urn:microsoft.com/office/officeart/2005/8/layout/orgChart1"/>
    <dgm:cxn modelId="{7F27E0A0-5542-4892-B3A3-A12F21BA4800}" srcId="{5A4CCC75-5221-4122-BEDE-4019F6DC22CB}" destId="{4A4BE400-9019-4415-9406-33C6A535A952}" srcOrd="1" destOrd="0" parTransId="{E2D588CB-C5A9-45AE-86C2-E85D5906CB93}" sibTransId="{D9586A1A-EB82-48B2-96A3-1ECF4FCFC519}"/>
    <dgm:cxn modelId="{72D3C6BD-DFEA-4E4E-BAF6-B48E97D3E91B}" srcId="{5A4CCC75-5221-4122-BEDE-4019F6DC22CB}" destId="{ED407281-530E-4112-B4DB-43D4B95AD8CF}" srcOrd="0" destOrd="0" parTransId="{B75F6F9A-FA0C-4C43-A7F5-81EBF49CCF32}" sibTransId="{3F9F7C80-AC2F-4FA8-B6F5-314F95DD1368}"/>
    <dgm:cxn modelId="{C3CDE9CB-5107-4A5D-94FD-D81F24F47DFA}" srcId="{ED407281-530E-4112-B4DB-43D4B95AD8CF}" destId="{E488666D-CDF1-4353-8426-63F625250F28}" srcOrd="0" destOrd="0" parTransId="{D010741F-57E2-48F6-A073-5347D3160E2C}" sibTransId="{837996D7-0F1F-44E8-B848-73C89B041CC7}"/>
    <dgm:cxn modelId="{761B49E3-E871-4DD9-B040-8EBABCD62EE1}" type="presOf" srcId="{ED407281-530E-4112-B4DB-43D4B95AD8CF}" destId="{6C21D13D-95CD-4D9A-B91C-002EBBB12408}" srcOrd="1" destOrd="0" presId="urn:microsoft.com/office/officeart/2005/8/layout/orgChart1"/>
    <dgm:cxn modelId="{FC13D9EF-FBCC-4EAF-91C6-7495DF4B51A1}" type="presOf" srcId="{E2D588CB-C5A9-45AE-86C2-E85D5906CB93}" destId="{574A6671-A0EE-4787-B285-C1DAE62212EC}" srcOrd="0" destOrd="0" presId="urn:microsoft.com/office/officeart/2005/8/layout/orgChart1"/>
    <dgm:cxn modelId="{A4D926F5-13BB-4159-9964-1C4E6F1DF579}" type="presOf" srcId="{D010741F-57E2-48F6-A073-5347D3160E2C}" destId="{F8803712-3A42-4A16-BEFE-794719A7980A}" srcOrd="0" destOrd="0" presId="urn:microsoft.com/office/officeart/2005/8/layout/orgChart1"/>
    <dgm:cxn modelId="{B7100D4C-FA35-457B-BA43-B4525EC007C8}" type="presParOf" srcId="{C5795AE9-2337-4FF7-85A8-3531C45C7457}" destId="{06FCC2EC-B084-47F7-8012-730466ADDA65}" srcOrd="0" destOrd="0" presId="urn:microsoft.com/office/officeart/2005/8/layout/orgChart1"/>
    <dgm:cxn modelId="{F210C1FB-3B20-4A63-B3BC-DC092A93D820}" type="presParOf" srcId="{06FCC2EC-B084-47F7-8012-730466ADDA65}" destId="{BC24A70F-3361-43EF-941C-E2D8E890A8A7}" srcOrd="0" destOrd="0" presId="urn:microsoft.com/office/officeart/2005/8/layout/orgChart1"/>
    <dgm:cxn modelId="{C44F8CFF-F84B-4E0C-93B7-87EB8DF8D39A}" type="presParOf" srcId="{BC24A70F-3361-43EF-941C-E2D8E890A8A7}" destId="{81D0A505-84F0-4FDE-BFD9-20AE73B5653B}" srcOrd="0" destOrd="0" presId="urn:microsoft.com/office/officeart/2005/8/layout/orgChart1"/>
    <dgm:cxn modelId="{BF05E43A-4383-4B86-9C7D-5788A25DF49C}" type="presParOf" srcId="{BC24A70F-3361-43EF-941C-E2D8E890A8A7}" destId="{FE6DE590-617E-4505-87C4-CD406EEE0271}" srcOrd="1" destOrd="0" presId="urn:microsoft.com/office/officeart/2005/8/layout/orgChart1"/>
    <dgm:cxn modelId="{413486E4-95B4-4E2E-B0A5-7C6D485074FF}" type="presParOf" srcId="{06FCC2EC-B084-47F7-8012-730466ADDA65}" destId="{0FD83A87-ED2F-4E6E-BFA3-5DDFABD673F2}" srcOrd="1" destOrd="0" presId="urn:microsoft.com/office/officeart/2005/8/layout/orgChart1"/>
    <dgm:cxn modelId="{BD54F8F1-16A3-41CD-97DF-D861B71A84CB}" type="presParOf" srcId="{0FD83A87-ED2F-4E6E-BFA3-5DDFABD673F2}" destId="{AEAA82FC-2889-45F3-ADC7-D188F850A6E0}" srcOrd="0" destOrd="0" presId="urn:microsoft.com/office/officeart/2005/8/layout/orgChart1"/>
    <dgm:cxn modelId="{A55A805D-7556-4BC0-8E2D-07B16E96AE96}" type="presParOf" srcId="{0FD83A87-ED2F-4E6E-BFA3-5DDFABD673F2}" destId="{2E35E438-6ECF-4004-997C-484C3AB79664}" srcOrd="1" destOrd="0" presId="urn:microsoft.com/office/officeart/2005/8/layout/orgChart1"/>
    <dgm:cxn modelId="{68878FE4-964D-485F-829B-4CDECF95F5AE}" type="presParOf" srcId="{2E35E438-6ECF-4004-997C-484C3AB79664}" destId="{A3BE6864-2105-468F-954D-DD7D9490F80B}" srcOrd="0" destOrd="0" presId="urn:microsoft.com/office/officeart/2005/8/layout/orgChart1"/>
    <dgm:cxn modelId="{F82F79F0-8064-40A8-B25A-AB8A299EB295}" type="presParOf" srcId="{A3BE6864-2105-468F-954D-DD7D9490F80B}" destId="{D3CA7F04-99FC-4463-80E7-72154F0F185A}" srcOrd="0" destOrd="0" presId="urn:microsoft.com/office/officeart/2005/8/layout/orgChart1"/>
    <dgm:cxn modelId="{638C8453-1A9E-4986-88FF-7BA28A0F9D63}" type="presParOf" srcId="{A3BE6864-2105-468F-954D-DD7D9490F80B}" destId="{6C21D13D-95CD-4D9A-B91C-002EBBB12408}" srcOrd="1" destOrd="0" presId="urn:microsoft.com/office/officeart/2005/8/layout/orgChart1"/>
    <dgm:cxn modelId="{A4697437-F20B-4BBE-8E48-E685978E056E}" type="presParOf" srcId="{2E35E438-6ECF-4004-997C-484C3AB79664}" destId="{E1243BF3-6DD0-4B63-B05A-BFB33DD8C496}" srcOrd="1" destOrd="0" presId="urn:microsoft.com/office/officeart/2005/8/layout/orgChart1"/>
    <dgm:cxn modelId="{EE288CDE-D266-48AE-9BFA-C9F28F81D9D0}" type="presParOf" srcId="{E1243BF3-6DD0-4B63-B05A-BFB33DD8C496}" destId="{F8803712-3A42-4A16-BEFE-794719A7980A}" srcOrd="0" destOrd="0" presId="urn:microsoft.com/office/officeart/2005/8/layout/orgChart1"/>
    <dgm:cxn modelId="{65E3827D-E40A-4BA0-91E3-FAF7EE34FA20}" type="presParOf" srcId="{E1243BF3-6DD0-4B63-B05A-BFB33DD8C496}" destId="{07A8102B-85AA-4315-976A-F3DDF43E36F2}" srcOrd="1" destOrd="0" presId="urn:microsoft.com/office/officeart/2005/8/layout/orgChart1"/>
    <dgm:cxn modelId="{8362B76A-9B73-409E-9345-0030E4D6738B}" type="presParOf" srcId="{07A8102B-85AA-4315-976A-F3DDF43E36F2}" destId="{05AEFC56-C021-443C-91D2-8B677DCA1A65}" srcOrd="0" destOrd="0" presId="urn:microsoft.com/office/officeart/2005/8/layout/orgChart1"/>
    <dgm:cxn modelId="{1A1B396B-9611-4D9B-B179-23961432D714}" type="presParOf" srcId="{05AEFC56-C021-443C-91D2-8B677DCA1A65}" destId="{11006798-CDA8-4294-90A5-FF5DAC068F3A}" srcOrd="0" destOrd="0" presId="urn:microsoft.com/office/officeart/2005/8/layout/orgChart1"/>
    <dgm:cxn modelId="{BCC87DD1-CD3A-488F-8C46-DCB88F129D89}" type="presParOf" srcId="{05AEFC56-C021-443C-91D2-8B677DCA1A65}" destId="{6BA10108-4981-4362-9AC1-BAAD85DE5971}" srcOrd="1" destOrd="0" presId="urn:microsoft.com/office/officeart/2005/8/layout/orgChart1"/>
    <dgm:cxn modelId="{AD1C876A-3887-47AE-B19F-5731C2B1A7BE}" type="presParOf" srcId="{07A8102B-85AA-4315-976A-F3DDF43E36F2}" destId="{02C1F039-38FA-41A0-98A9-3D47FD4CAD9E}" srcOrd="1" destOrd="0" presId="urn:microsoft.com/office/officeart/2005/8/layout/orgChart1"/>
    <dgm:cxn modelId="{2B40934E-DA05-45AA-95A6-AC91EB48CDA1}" type="presParOf" srcId="{07A8102B-85AA-4315-976A-F3DDF43E36F2}" destId="{3456F766-B255-4F74-9B09-1D9D32CB53B0}" srcOrd="2" destOrd="0" presId="urn:microsoft.com/office/officeart/2005/8/layout/orgChart1"/>
    <dgm:cxn modelId="{39831C79-BDFE-44F4-B8B2-BD59F03326A0}" type="presParOf" srcId="{2E35E438-6ECF-4004-997C-484C3AB79664}" destId="{6D5A8B75-8F31-44E5-8A96-699973CBBBA6}" srcOrd="2" destOrd="0" presId="urn:microsoft.com/office/officeart/2005/8/layout/orgChart1"/>
    <dgm:cxn modelId="{D66185B8-EBF0-481E-AE91-09C42E4CA221}" type="presParOf" srcId="{0FD83A87-ED2F-4E6E-BFA3-5DDFABD673F2}" destId="{574A6671-A0EE-4787-B285-C1DAE62212EC}" srcOrd="2" destOrd="0" presId="urn:microsoft.com/office/officeart/2005/8/layout/orgChart1"/>
    <dgm:cxn modelId="{DDA0B3F5-2C58-4C15-A526-238D4B59B9AF}" type="presParOf" srcId="{0FD83A87-ED2F-4E6E-BFA3-5DDFABD673F2}" destId="{2A1D1A0A-F802-42B1-92CC-B1C08F2F70EE}" srcOrd="3" destOrd="0" presId="urn:microsoft.com/office/officeart/2005/8/layout/orgChart1"/>
    <dgm:cxn modelId="{59431FBC-FAFD-42B3-B055-92E0A5CF6F3D}" type="presParOf" srcId="{2A1D1A0A-F802-42B1-92CC-B1C08F2F70EE}" destId="{A0BE0552-B2AB-45AE-827A-1B5D3C471527}" srcOrd="0" destOrd="0" presId="urn:microsoft.com/office/officeart/2005/8/layout/orgChart1"/>
    <dgm:cxn modelId="{FC5AB169-95B3-4360-A730-EDFAA9E377C9}" type="presParOf" srcId="{A0BE0552-B2AB-45AE-827A-1B5D3C471527}" destId="{F6A60E27-00DB-4B43-894C-7F519C2B4CF3}" srcOrd="0" destOrd="0" presId="urn:microsoft.com/office/officeart/2005/8/layout/orgChart1"/>
    <dgm:cxn modelId="{7FA3796F-CAFF-4AE4-9D35-E7391850C915}" type="presParOf" srcId="{A0BE0552-B2AB-45AE-827A-1B5D3C471527}" destId="{5A99AFB4-D74D-4649-8BB6-2D006EA8B8E3}" srcOrd="1" destOrd="0" presId="urn:microsoft.com/office/officeart/2005/8/layout/orgChart1"/>
    <dgm:cxn modelId="{40D3EC18-C425-4A2D-9051-E2E56D80C979}" type="presParOf" srcId="{2A1D1A0A-F802-42B1-92CC-B1C08F2F70EE}" destId="{16CEAA69-2728-4FFD-B72D-F4733103B2DE}" srcOrd="1" destOrd="0" presId="urn:microsoft.com/office/officeart/2005/8/layout/orgChart1"/>
    <dgm:cxn modelId="{6CA5CA73-F378-4C10-8477-807CA8B04FEC}" type="presParOf" srcId="{16CEAA69-2728-4FFD-B72D-F4733103B2DE}" destId="{24AF1607-4BF2-48A6-92CC-FD3177381E9C}" srcOrd="0" destOrd="0" presId="urn:microsoft.com/office/officeart/2005/8/layout/orgChart1"/>
    <dgm:cxn modelId="{F528B162-D463-4576-BBAF-DBA286336C1F}" type="presParOf" srcId="{16CEAA69-2728-4FFD-B72D-F4733103B2DE}" destId="{298977BD-D199-4A8D-852A-1722BC1B6A39}" srcOrd="1" destOrd="0" presId="urn:microsoft.com/office/officeart/2005/8/layout/orgChart1"/>
    <dgm:cxn modelId="{6B94EDA8-3F27-4D87-9CFC-DCF9805987F5}" type="presParOf" srcId="{298977BD-D199-4A8D-852A-1722BC1B6A39}" destId="{D2D67F6B-0370-49E4-B78E-ACB4B8CA95BB}" srcOrd="0" destOrd="0" presId="urn:microsoft.com/office/officeart/2005/8/layout/orgChart1"/>
    <dgm:cxn modelId="{5CE629D6-75D5-4FF0-9857-C746D77368BB}" type="presParOf" srcId="{D2D67F6B-0370-49E4-B78E-ACB4B8CA95BB}" destId="{F19A2FAD-3B79-42E2-84AF-7C137EC3FE52}" srcOrd="0" destOrd="0" presId="urn:microsoft.com/office/officeart/2005/8/layout/orgChart1"/>
    <dgm:cxn modelId="{4BF366C8-E89E-44D0-B691-62BC9CD21B36}" type="presParOf" srcId="{D2D67F6B-0370-49E4-B78E-ACB4B8CA95BB}" destId="{6673061E-1D98-458C-8739-6DA1F65B18EE}" srcOrd="1" destOrd="0" presId="urn:microsoft.com/office/officeart/2005/8/layout/orgChart1"/>
    <dgm:cxn modelId="{98855845-E0DC-4647-8884-769DE45DDCE2}" type="presParOf" srcId="{298977BD-D199-4A8D-852A-1722BC1B6A39}" destId="{ED12AC5D-7FFB-47C8-93B9-44A1FAC6ACDC}" srcOrd="1" destOrd="0" presId="urn:microsoft.com/office/officeart/2005/8/layout/orgChart1"/>
    <dgm:cxn modelId="{B5C01051-81E5-4207-976D-E0D07448AEDE}" type="presParOf" srcId="{298977BD-D199-4A8D-852A-1722BC1B6A39}" destId="{0AEE897A-D23C-46E3-AFAF-C3DC9EB83522}" srcOrd="2" destOrd="0" presId="urn:microsoft.com/office/officeart/2005/8/layout/orgChart1"/>
    <dgm:cxn modelId="{76E61D2D-E01C-469F-89E7-FF7F88F8F135}" type="presParOf" srcId="{2A1D1A0A-F802-42B1-92CC-B1C08F2F70EE}" destId="{0F3F8929-B38D-4EF2-B9FC-99BEC0507F57}" srcOrd="2" destOrd="0" presId="urn:microsoft.com/office/officeart/2005/8/layout/orgChart1"/>
    <dgm:cxn modelId="{6ECA4556-48F2-47D6-93B1-43322A2A9D8D}" type="presParOf" srcId="{06FCC2EC-B084-47F7-8012-730466ADDA65}" destId="{36DF0AB8-36C1-4887-8ED0-20E3DC5D824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817F6-FBB9-4D43-A7C3-42FBA16396B1}">
      <dsp:nvSpPr>
        <dsp:cNvPr id="0" name=""/>
        <dsp:cNvSpPr/>
      </dsp:nvSpPr>
      <dsp:spPr>
        <a:xfrm rot="10800000">
          <a:off x="1792001" y="3578"/>
          <a:ext cx="6225389" cy="8958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027" tIns="53340" rIns="99568" bIns="53340" numCol="1" spcCol="1270" anchor="ctr" anchorCtr="0">
          <a:noAutofit/>
        </a:bodyPr>
        <a:lstStyle/>
        <a:p>
          <a:pPr marL="0" lvl="0" indent="0" algn="ctr" defTabSz="622300">
            <a:lnSpc>
              <a:spcPct val="90000"/>
            </a:lnSpc>
            <a:spcBef>
              <a:spcPct val="0"/>
            </a:spcBef>
            <a:spcAft>
              <a:spcPct val="35000"/>
            </a:spcAft>
            <a:buNone/>
          </a:pPr>
          <a:r>
            <a:rPr lang="da-DK" sz="1400" kern="1200" dirty="0"/>
            <a:t>At skabe en tryg og sammenhængende overgang for borgeren mellem behandlingen på sygehuset og borgerens hjem eller ophold på midlertidige kommunale døgnpladser, plejecentre eller bosteder  </a:t>
          </a:r>
        </a:p>
      </dsp:txBody>
      <dsp:txXfrm rot="10800000">
        <a:off x="2015953" y="3578"/>
        <a:ext cx="6001437" cy="895809"/>
      </dsp:txXfrm>
    </dsp:sp>
    <dsp:sp modelId="{E50A5A64-1232-4B19-B8D1-E690BD703482}">
      <dsp:nvSpPr>
        <dsp:cNvPr id="0" name=""/>
        <dsp:cNvSpPr/>
      </dsp:nvSpPr>
      <dsp:spPr>
        <a:xfrm>
          <a:off x="1344096" y="3578"/>
          <a:ext cx="895809" cy="8958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2643E-6902-4CE2-9204-BF639980A518}">
      <dsp:nvSpPr>
        <dsp:cNvPr id="0" name=""/>
        <dsp:cNvSpPr/>
      </dsp:nvSpPr>
      <dsp:spPr>
        <a:xfrm rot="10800000">
          <a:off x="1792001" y="1166793"/>
          <a:ext cx="6225389" cy="8958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027" tIns="53340" rIns="99568" bIns="53340" numCol="1" spcCol="1270" anchor="ctr" anchorCtr="0">
          <a:noAutofit/>
        </a:bodyPr>
        <a:lstStyle/>
        <a:p>
          <a:pPr marL="0" lvl="0" indent="0" algn="ctr" defTabSz="622300">
            <a:lnSpc>
              <a:spcPct val="90000"/>
            </a:lnSpc>
            <a:spcBef>
              <a:spcPct val="0"/>
            </a:spcBef>
            <a:spcAft>
              <a:spcPct val="35000"/>
            </a:spcAft>
            <a:buNone/>
          </a:pPr>
          <a:r>
            <a:rPr lang="da-DK" sz="1400" kern="1200" dirty="0"/>
            <a:t>Øget kvalitet og tilgængelighed i samarbejdet mellem sygehus, kommune og praksissektor i de første døgn efter udskrivelsen </a:t>
          </a:r>
        </a:p>
      </dsp:txBody>
      <dsp:txXfrm rot="10800000">
        <a:off x="2015953" y="1166793"/>
        <a:ext cx="6001437" cy="895809"/>
      </dsp:txXfrm>
    </dsp:sp>
    <dsp:sp modelId="{B1DDEC55-3421-4071-BCA3-C831B44088FE}">
      <dsp:nvSpPr>
        <dsp:cNvPr id="0" name=""/>
        <dsp:cNvSpPr/>
      </dsp:nvSpPr>
      <dsp:spPr>
        <a:xfrm>
          <a:off x="1344096" y="1166793"/>
          <a:ext cx="895809" cy="89580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0D9ED5-8993-4E76-8F75-7131B86DDBC6}">
      <dsp:nvSpPr>
        <dsp:cNvPr id="0" name=""/>
        <dsp:cNvSpPr/>
      </dsp:nvSpPr>
      <dsp:spPr>
        <a:xfrm rot="10800000">
          <a:off x="1792001" y="2330008"/>
          <a:ext cx="6225389" cy="8958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027" tIns="53340" rIns="99568" bIns="53340" numCol="1" spcCol="1270" anchor="ctr" anchorCtr="0">
          <a:noAutofit/>
        </a:bodyPr>
        <a:lstStyle/>
        <a:p>
          <a:pPr marL="0" lvl="0" indent="0" algn="ctr" defTabSz="622300">
            <a:lnSpc>
              <a:spcPct val="90000"/>
            </a:lnSpc>
            <a:spcBef>
              <a:spcPct val="0"/>
            </a:spcBef>
            <a:spcAft>
              <a:spcPct val="35000"/>
            </a:spcAft>
            <a:buNone/>
          </a:pPr>
          <a:r>
            <a:rPr lang="da-DK" sz="1400" kern="1200" dirty="0"/>
            <a:t>Sikre koordinering og samarbejde om opgaver og ansvar hver part har ifm. udskrivelse </a:t>
          </a:r>
        </a:p>
      </dsp:txBody>
      <dsp:txXfrm rot="10800000">
        <a:off x="2015953" y="2330008"/>
        <a:ext cx="6001437" cy="895809"/>
      </dsp:txXfrm>
    </dsp:sp>
    <dsp:sp modelId="{A3672F88-710C-49B1-9EEA-6F544B572097}">
      <dsp:nvSpPr>
        <dsp:cNvPr id="0" name=""/>
        <dsp:cNvSpPr/>
      </dsp:nvSpPr>
      <dsp:spPr>
        <a:xfrm>
          <a:off x="1344096" y="2330008"/>
          <a:ext cx="895809" cy="89580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B50263-5C98-41DE-8779-B3862D30D031}">
      <dsp:nvSpPr>
        <dsp:cNvPr id="0" name=""/>
        <dsp:cNvSpPr/>
      </dsp:nvSpPr>
      <dsp:spPr>
        <a:xfrm rot="10800000">
          <a:off x="1792001" y="3493224"/>
          <a:ext cx="6225389" cy="8958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027" tIns="53340" rIns="99568" bIns="53340" numCol="1" spcCol="1270" anchor="ctr" anchorCtr="0">
          <a:noAutofit/>
        </a:bodyPr>
        <a:lstStyle/>
        <a:p>
          <a:pPr marL="0" lvl="0" indent="0" algn="ctr" defTabSz="622300">
            <a:lnSpc>
              <a:spcPct val="90000"/>
            </a:lnSpc>
            <a:spcBef>
              <a:spcPct val="0"/>
            </a:spcBef>
            <a:spcAft>
              <a:spcPct val="35000"/>
            </a:spcAft>
            <a:buNone/>
          </a:pPr>
          <a:r>
            <a:rPr lang="da-DK" sz="1400" kern="1200" dirty="0"/>
            <a:t>Nedbringe antallet af unødige genindlæggelser </a:t>
          </a:r>
        </a:p>
      </dsp:txBody>
      <dsp:txXfrm rot="10800000">
        <a:off x="2015953" y="3493224"/>
        <a:ext cx="6001437" cy="895809"/>
      </dsp:txXfrm>
    </dsp:sp>
    <dsp:sp modelId="{70F19FA3-9DB2-46F6-BB3E-32BF3F0A4303}">
      <dsp:nvSpPr>
        <dsp:cNvPr id="0" name=""/>
        <dsp:cNvSpPr/>
      </dsp:nvSpPr>
      <dsp:spPr>
        <a:xfrm>
          <a:off x="1344096" y="3493224"/>
          <a:ext cx="895809" cy="895809"/>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F1607-4BF2-48A6-92CC-FD3177381E9C}">
      <dsp:nvSpPr>
        <dsp:cNvPr id="0" name=""/>
        <dsp:cNvSpPr/>
      </dsp:nvSpPr>
      <dsp:spPr>
        <a:xfrm>
          <a:off x="4250046" y="2119113"/>
          <a:ext cx="329550" cy="1715622"/>
        </a:xfrm>
        <a:custGeom>
          <a:avLst/>
          <a:gdLst/>
          <a:ahLst/>
          <a:cxnLst/>
          <a:rect l="0" t="0" r="0" b="0"/>
          <a:pathLst>
            <a:path>
              <a:moveTo>
                <a:pt x="0" y="0"/>
              </a:moveTo>
              <a:lnTo>
                <a:pt x="0" y="1715622"/>
              </a:lnTo>
              <a:lnTo>
                <a:pt x="329550" y="1715622"/>
              </a:lnTo>
            </a:path>
          </a:pathLst>
        </a:custGeom>
        <a:noFill/>
        <a:ln w="12700" cap="flat" cmpd="sng" algn="ctr">
          <a:solidFill>
            <a:srgbClr val="0085A1"/>
          </a:solidFill>
          <a:prstDash val="solid"/>
          <a:miter lim="800000"/>
        </a:ln>
        <a:effectLst/>
      </dsp:spPr>
      <dsp:style>
        <a:lnRef idx="2">
          <a:scrgbClr r="0" g="0" b="0"/>
        </a:lnRef>
        <a:fillRef idx="0">
          <a:scrgbClr r="0" g="0" b="0"/>
        </a:fillRef>
        <a:effectRef idx="0">
          <a:scrgbClr r="0" g="0" b="0"/>
        </a:effectRef>
        <a:fontRef idx="minor"/>
      </dsp:style>
    </dsp:sp>
    <dsp:sp modelId="{574A6671-A0EE-4787-B285-C1DAE62212EC}">
      <dsp:nvSpPr>
        <dsp:cNvPr id="0" name=""/>
        <dsp:cNvSpPr/>
      </dsp:nvSpPr>
      <dsp:spPr>
        <a:xfrm>
          <a:off x="3515269" y="804125"/>
          <a:ext cx="1739581" cy="499626"/>
        </a:xfrm>
        <a:custGeom>
          <a:avLst/>
          <a:gdLst/>
          <a:ahLst/>
          <a:cxnLst/>
          <a:rect l="0" t="0" r="0" b="0"/>
          <a:pathLst>
            <a:path>
              <a:moveTo>
                <a:pt x="0" y="0"/>
              </a:moveTo>
              <a:lnTo>
                <a:pt x="0" y="235865"/>
              </a:lnTo>
              <a:lnTo>
                <a:pt x="1739581" y="235865"/>
              </a:lnTo>
              <a:lnTo>
                <a:pt x="1739581" y="499626"/>
              </a:lnTo>
            </a:path>
          </a:pathLst>
        </a:custGeom>
        <a:noFill/>
        <a:ln w="12700" cap="flat" cmpd="sng" algn="ctr">
          <a:solidFill>
            <a:srgbClr val="0085A1"/>
          </a:solidFill>
          <a:prstDash val="solid"/>
          <a:miter lim="800000"/>
        </a:ln>
        <a:effectLst/>
      </dsp:spPr>
      <dsp:style>
        <a:lnRef idx="2">
          <a:scrgbClr r="0" g="0" b="0"/>
        </a:lnRef>
        <a:fillRef idx="0">
          <a:scrgbClr r="0" g="0" b="0"/>
        </a:fillRef>
        <a:effectRef idx="0">
          <a:scrgbClr r="0" g="0" b="0"/>
        </a:effectRef>
        <a:fontRef idx="minor"/>
      </dsp:style>
    </dsp:sp>
    <dsp:sp modelId="{F8803712-3A42-4A16-BEFE-794719A7980A}">
      <dsp:nvSpPr>
        <dsp:cNvPr id="0" name=""/>
        <dsp:cNvSpPr/>
      </dsp:nvSpPr>
      <dsp:spPr>
        <a:xfrm>
          <a:off x="901330" y="2760367"/>
          <a:ext cx="384158" cy="929978"/>
        </a:xfrm>
        <a:custGeom>
          <a:avLst/>
          <a:gdLst/>
          <a:ahLst/>
          <a:cxnLst/>
          <a:rect l="0" t="0" r="0" b="0"/>
          <a:pathLst>
            <a:path>
              <a:moveTo>
                <a:pt x="0" y="0"/>
              </a:moveTo>
              <a:lnTo>
                <a:pt x="0" y="929978"/>
              </a:lnTo>
              <a:lnTo>
                <a:pt x="384158" y="929978"/>
              </a:lnTo>
            </a:path>
          </a:pathLst>
        </a:custGeom>
        <a:noFill/>
        <a:ln w="12700" cap="flat" cmpd="sng" algn="ctr">
          <a:solidFill>
            <a:srgbClr val="0085A1"/>
          </a:solidFill>
          <a:prstDash val="solid"/>
          <a:miter lim="800000"/>
        </a:ln>
        <a:effectLst/>
      </dsp:spPr>
      <dsp:style>
        <a:lnRef idx="2">
          <a:scrgbClr r="0" g="0" b="0"/>
        </a:lnRef>
        <a:fillRef idx="0">
          <a:scrgbClr r="0" g="0" b="0"/>
        </a:fillRef>
        <a:effectRef idx="0">
          <a:scrgbClr r="0" g="0" b="0"/>
        </a:effectRef>
        <a:fontRef idx="minor"/>
      </dsp:style>
    </dsp:sp>
    <dsp:sp modelId="{AEAA82FC-2889-45F3-ADC7-D188F850A6E0}">
      <dsp:nvSpPr>
        <dsp:cNvPr id="0" name=""/>
        <dsp:cNvSpPr/>
      </dsp:nvSpPr>
      <dsp:spPr>
        <a:xfrm>
          <a:off x="2037352" y="804125"/>
          <a:ext cx="1477917" cy="527522"/>
        </a:xfrm>
        <a:custGeom>
          <a:avLst/>
          <a:gdLst/>
          <a:ahLst/>
          <a:cxnLst/>
          <a:rect l="0" t="0" r="0" b="0"/>
          <a:pathLst>
            <a:path>
              <a:moveTo>
                <a:pt x="1477917" y="0"/>
              </a:moveTo>
              <a:lnTo>
                <a:pt x="1477917" y="263761"/>
              </a:lnTo>
              <a:lnTo>
                <a:pt x="0" y="263761"/>
              </a:lnTo>
              <a:lnTo>
                <a:pt x="0" y="5275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D0A505-84F0-4FDE-BFD9-20AE73B5653B}">
      <dsp:nvSpPr>
        <dsp:cNvPr id="0" name=""/>
        <dsp:cNvSpPr/>
      </dsp:nvSpPr>
      <dsp:spPr>
        <a:xfrm>
          <a:off x="2259263" y="1198"/>
          <a:ext cx="2512012" cy="802927"/>
        </a:xfrm>
        <a:prstGeom prst="rect">
          <a:avLst/>
        </a:prstGeom>
        <a:solidFill>
          <a:schemeClr val="tx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b="1" kern="1200" dirty="0">
              <a:solidFill>
                <a:schemeClr val="bg1"/>
              </a:solidFill>
              <a:latin typeface="Verdana" panose="020B0604030504040204" pitchFamily="34" charset="0"/>
              <a:ea typeface="Verdana" panose="020B0604030504040204" pitchFamily="34" charset="0"/>
            </a:rPr>
            <a:t>Hvad drejer opkaldet sig om? </a:t>
          </a:r>
        </a:p>
      </dsp:txBody>
      <dsp:txXfrm>
        <a:off x="2259263" y="1198"/>
        <a:ext cx="2512012" cy="802927"/>
      </dsp:txXfrm>
    </dsp:sp>
    <dsp:sp modelId="{D3CA7F04-99FC-4463-80E7-72154F0F185A}">
      <dsp:nvSpPr>
        <dsp:cNvPr id="0" name=""/>
        <dsp:cNvSpPr/>
      </dsp:nvSpPr>
      <dsp:spPr>
        <a:xfrm>
          <a:off x="617324" y="1331648"/>
          <a:ext cx="2840056" cy="1428719"/>
        </a:xfrm>
        <a:prstGeom prst="rect">
          <a:avLst/>
        </a:prstGeom>
        <a:solidFill>
          <a:schemeClr val="tx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b="1" kern="1200" dirty="0">
              <a:solidFill>
                <a:schemeClr val="bg1"/>
              </a:solidFill>
              <a:latin typeface="Verdana" panose="020B0604030504040204" pitchFamily="34" charset="0"/>
              <a:ea typeface="Verdana" panose="020B0604030504040204" pitchFamily="34" charset="0"/>
            </a:rPr>
            <a:t>Opfølgning på udskrivelse </a:t>
          </a:r>
        </a:p>
        <a:p>
          <a:pPr marL="0" lvl="0" indent="0" algn="l" defTabSz="444500">
            <a:lnSpc>
              <a:spcPct val="90000"/>
            </a:lnSpc>
            <a:spcBef>
              <a:spcPct val="0"/>
            </a:spcBef>
            <a:spcAft>
              <a:spcPct val="35000"/>
            </a:spcAft>
            <a:buNone/>
          </a:pPr>
          <a:r>
            <a:rPr lang="da-DK" sz="1000" kern="1200" dirty="0">
              <a:solidFill>
                <a:schemeClr val="bg1"/>
              </a:solidFill>
              <a:latin typeface="Verdana" panose="020B0604030504040204" pitchFamily="34" charset="0"/>
              <a:ea typeface="Verdana" panose="020B0604030504040204" pitchFamily="34" charset="0"/>
            </a:rPr>
            <a:t>f.eks.:</a:t>
          </a:r>
        </a:p>
        <a:p>
          <a:pPr marL="0" lvl="0" indent="0" algn="l" defTabSz="444500">
            <a:lnSpc>
              <a:spcPct val="90000"/>
            </a:lnSpc>
            <a:spcBef>
              <a:spcPct val="0"/>
            </a:spcBef>
            <a:spcAft>
              <a:spcPct val="35000"/>
            </a:spcAft>
            <a:buNone/>
          </a:pPr>
          <a:r>
            <a:rPr lang="da-DK" sz="1000" kern="1200" dirty="0">
              <a:solidFill>
                <a:schemeClr val="bg1"/>
              </a:solidFill>
              <a:latin typeface="Verdana" panose="020B0604030504040204" pitchFamily="34" charset="0"/>
              <a:ea typeface="Verdana" panose="020B0604030504040204" pitchFamily="34" charset="0"/>
            </a:rPr>
            <a:t>- Ordinering af anden medicin eller ændring i aktuelle </a:t>
          </a:r>
        </a:p>
        <a:p>
          <a:pPr marL="0" lvl="0" indent="0" algn="l" defTabSz="444500">
            <a:lnSpc>
              <a:spcPct val="90000"/>
            </a:lnSpc>
            <a:spcBef>
              <a:spcPct val="0"/>
            </a:spcBef>
            <a:spcAft>
              <a:spcPct val="35000"/>
            </a:spcAft>
            <a:buNone/>
          </a:pPr>
          <a:r>
            <a:rPr lang="da-DK" sz="1000" kern="1200" dirty="0">
              <a:solidFill>
                <a:schemeClr val="bg1"/>
              </a:solidFill>
              <a:latin typeface="Verdana" panose="020B0604030504040204" pitchFamily="34" charset="0"/>
              <a:ea typeface="Verdana" panose="020B0604030504040204" pitchFamily="34" charset="0"/>
            </a:rPr>
            <a:t>- Spørgsmål til behandlingsplan </a:t>
          </a:r>
        </a:p>
      </dsp:txBody>
      <dsp:txXfrm>
        <a:off x="617324" y="1331648"/>
        <a:ext cx="2840056" cy="1428719"/>
      </dsp:txXfrm>
    </dsp:sp>
    <dsp:sp modelId="{11006798-CDA8-4294-90A5-FF5DAC068F3A}">
      <dsp:nvSpPr>
        <dsp:cNvPr id="0" name=""/>
        <dsp:cNvSpPr/>
      </dsp:nvSpPr>
      <dsp:spPr>
        <a:xfrm>
          <a:off x="1285488" y="3287890"/>
          <a:ext cx="2512012" cy="804911"/>
        </a:xfrm>
        <a:prstGeom prst="rect">
          <a:avLst/>
        </a:prstGeom>
        <a:solidFill>
          <a:schemeClr val="tx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b="1" kern="1200" dirty="0">
              <a:solidFill>
                <a:schemeClr val="bg1"/>
              </a:solidFill>
              <a:latin typeface="Verdana" panose="020B0604030504040204" pitchFamily="34" charset="0"/>
              <a:ea typeface="Verdana" panose="020B0604030504040204" pitchFamily="34" charset="0"/>
            </a:rPr>
            <a:t>Inden opkaldet</a:t>
          </a:r>
        </a:p>
        <a:p>
          <a:pPr marL="0" lvl="0" indent="0" algn="ctr" defTabSz="488950">
            <a:lnSpc>
              <a:spcPct val="90000"/>
            </a:lnSpc>
            <a:spcBef>
              <a:spcPct val="0"/>
            </a:spcBef>
            <a:spcAft>
              <a:spcPct val="35000"/>
            </a:spcAft>
            <a:buNone/>
          </a:pPr>
          <a:r>
            <a:rPr lang="da-DK" sz="1100" kern="1200" dirty="0">
              <a:solidFill>
                <a:schemeClr val="bg1"/>
              </a:solidFill>
              <a:latin typeface="Verdana" panose="020B0604030504040204" pitchFamily="34" charset="0"/>
              <a:ea typeface="Verdana" panose="020B0604030504040204" pitchFamily="34" charset="0"/>
            </a:rPr>
            <a:t>Hav navn og cpr-nummer på borger klar </a:t>
          </a:r>
        </a:p>
      </dsp:txBody>
      <dsp:txXfrm>
        <a:off x="1285488" y="3287890"/>
        <a:ext cx="2512012" cy="804911"/>
      </dsp:txXfrm>
    </dsp:sp>
    <dsp:sp modelId="{F6A60E27-00DB-4B43-894C-7F519C2B4CF3}">
      <dsp:nvSpPr>
        <dsp:cNvPr id="0" name=""/>
        <dsp:cNvSpPr/>
      </dsp:nvSpPr>
      <dsp:spPr>
        <a:xfrm>
          <a:off x="3998844" y="1303752"/>
          <a:ext cx="2512012" cy="815361"/>
        </a:xfrm>
        <a:prstGeom prst="rect">
          <a:avLst/>
        </a:prstGeom>
        <a:solidFill>
          <a:schemeClr val="tx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da-DK" sz="1000" b="1" kern="1200" dirty="0">
              <a:solidFill>
                <a:schemeClr val="bg1"/>
              </a:solidFill>
            </a:rPr>
            <a:t>Ændring i borgers tilstand</a:t>
          </a:r>
        </a:p>
      </dsp:txBody>
      <dsp:txXfrm>
        <a:off x="3998844" y="1303752"/>
        <a:ext cx="2512012" cy="815361"/>
      </dsp:txXfrm>
    </dsp:sp>
    <dsp:sp modelId="{F19A2FAD-3B79-42E2-84AF-7C137EC3FE52}">
      <dsp:nvSpPr>
        <dsp:cNvPr id="0" name=""/>
        <dsp:cNvSpPr/>
      </dsp:nvSpPr>
      <dsp:spPr>
        <a:xfrm>
          <a:off x="4579597" y="2495036"/>
          <a:ext cx="4794728" cy="2679400"/>
        </a:xfrm>
        <a:prstGeom prst="rect">
          <a:avLst/>
        </a:prstGeom>
        <a:solidFill>
          <a:schemeClr val="tx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b="1" kern="1200" dirty="0">
              <a:solidFill>
                <a:schemeClr val="bg1"/>
              </a:solidFill>
            </a:rPr>
            <a:t>Inden opkaldet</a:t>
          </a:r>
        </a:p>
        <a:p>
          <a:pPr marL="0" lvl="0" indent="0" algn="l" defTabSz="488950">
            <a:lnSpc>
              <a:spcPct val="90000"/>
            </a:lnSpc>
            <a:spcBef>
              <a:spcPct val="0"/>
            </a:spcBef>
            <a:spcAft>
              <a:spcPct val="35000"/>
            </a:spcAft>
            <a:buNone/>
          </a:pPr>
          <a:r>
            <a:rPr lang="da-DK" sz="1100" kern="1200" dirty="0">
              <a:solidFill>
                <a:schemeClr val="bg1"/>
              </a:solidFill>
            </a:rPr>
            <a:t>Du skal foretage målinger på følgende vitale parametre:</a:t>
          </a:r>
        </a:p>
        <a:p>
          <a:pPr marL="0" lvl="0" indent="0" algn="l" defTabSz="488950">
            <a:lnSpc>
              <a:spcPct val="90000"/>
            </a:lnSpc>
            <a:spcBef>
              <a:spcPct val="0"/>
            </a:spcBef>
            <a:spcAft>
              <a:spcPct val="35000"/>
            </a:spcAft>
            <a:buNone/>
          </a:pPr>
          <a:r>
            <a:rPr lang="da-DK" sz="1100" kern="1200" dirty="0">
              <a:solidFill>
                <a:schemeClr val="bg1"/>
              </a:solidFill>
            </a:rPr>
            <a:t>- Blodtryk </a:t>
          </a:r>
        </a:p>
        <a:p>
          <a:pPr marL="0" lvl="0" indent="0" algn="l" defTabSz="488950">
            <a:lnSpc>
              <a:spcPct val="90000"/>
            </a:lnSpc>
            <a:spcBef>
              <a:spcPct val="0"/>
            </a:spcBef>
            <a:spcAft>
              <a:spcPct val="35000"/>
            </a:spcAft>
            <a:buNone/>
          </a:pPr>
          <a:r>
            <a:rPr lang="da-DK" sz="1100" kern="1200" dirty="0">
              <a:solidFill>
                <a:schemeClr val="bg1"/>
              </a:solidFill>
            </a:rPr>
            <a:t>- Puls </a:t>
          </a:r>
        </a:p>
        <a:p>
          <a:pPr marL="0" lvl="0" indent="0" algn="l" defTabSz="488950">
            <a:lnSpc>
              <a:spcPct val="90000"/>
            </a:lnSpc>
            <a:spcBef>
              <a:spcPct val="0"/>
            </a:spcBef>
            <a:spcAft>
              <a:spcPct val="35000"/>
            </a:spcAft>
            <a:buNone/>
          </a:pPr>
          <a:r>
            <a:rPr lang="da-DK" sz="1100" kern="1200" dirty="0">
              <a:solidFill>
                <a:schemeClr val="bg1"/>
              </a:solidFill>
            </a:rPr>
            <a:t>- Temperatur </a:t>
          </a:r>
        </a:p>
        <a:p>
          <a:pPr marL="0" lvl="0" indent="0" algn="l" defTabSz="488950">
            <a:lnSpc>
              <a:spcPct val="90000"/>
            </a:lnSpc>
            <a:spcBef>
              <a:spcPct val="0"/>
            </a:spcBef>
            <a:spcAft>
              <a:spcPct val="35000"/>
            </a:spcAft>
            <a:buNone/>
          </a:pPr>
          <a:r>
            <a:rPr lang="da-DK" sz="1100" kern="1200" dirty="0">
              <a:solidFill>
                <a:schemeClr val="bg1"/>
              </a:solidFill>
            </a:rPr>
            <a:t>- </a:t>
          </a:r>
          <a:r>
            <a:rPr lang="da-DK" sz="1100" kern="1200" dirty="0" err="1">
              <a:solidFill>
                <a:schemeClr val="bg1"/>
              </a:solidFill>
            </a:rPr>
            <a:t>Saturation</a:t>
          </a:r>
          <a:r>
            <a:rPr lang="da-DK" sz="1100" kern="1200" dirty="0">
              <a:solidFill>
                <a:schemeClr val="bg1"/>
              </a:solidFill>
            </a:rPr>
            <a:t> </a:t>
          </a:r>
        </a:p>
        <a:p>
          <a:pPr marL="0" lvl="0" indent="0" algn="l" defTabSz="488950">
            <a:lnSpc>
              <a:spcPct val="90000"/>
            </a:lnSpc>
            <a:spcBef>
              <a:spcPct val="0"/>
            </a:spcBef>
            <a:spcAft>
              <a:spcPct val="35000"/>
            </a:spcAft>
            <a:buNone/>
          </a:pPr>
          <a:r>
            <a:rPr lang="da-DK" sz="1100" kern="1200" dirty="0">
              <a:solidFill>
                <a:schemeClr val="bg1"/>
              </a:solidFill>
            </a:rPr>
            <a:t>- Respirationsfrekvens </a:t>
          </a:r>
        </a:p>
        <a:p>
          <a:pPr marL="0" lvl="0" indent="0" algn="l" defTabSz="488950">
            <a:lnSpc>
              <a:spcPct val="90000"/>
            </a:lnSpc>
            <a:spcBef>
              <a:spcPct val="0"/>
            </a:spcBef>
            <a:spcAft>
              <a:spcPct val="35000"/>
            </a:spcAft>
            <a:buNone/>
          </a:pPr>
          <a:r>
            <a:rPr lang="da-DK" sz="1100" kern="1200" dirty="0">
              <a:solidFill>
                <a:schemeClr val="bg1"/>
              </a:solidFill>
            </a:rPr>
            <a:t>- Eventuelle smerter ved hjælp af Visual Analog </a:t>
          </a:r>
          <a:r>
            <a:rPr lang="da-DK" sz="1100" kern="1200" dirty="0" err="1">
              <a:solidFill>
                <a:schemeClr val="bg1"/>
              </a:solidFill>
            </a:rPr>
            <a:t>Scale</a:t>
          </a:r>
          <a:r>
            <a:rPr lang="da-DK" sz="1100" kern="1200" dirty="0">
              <a:solidFill>
                <a:schemeClr val="bg1"/>
              </a:solidFill>
            </a:rPr>
            <a:t> (VAS) </a:t>
          </a:r>
        </a:p>
        <a:p>
          <a:pPr marL="0" lvl="0" indent="0" algn="l" defTabSz="488950">
            <a:lnSpc>
              <a:spcPct val="90000"/>
            </a:lnSpc>
            <a:spcBef>
              <a:spcPct val="0"/>
            </a:spcBef>
            <a:spcAft>
              <a:spcPct val="35000"/>
            </a:spcAft>
            <a:buNone/>
          </a:pPr>
          <a:r>
            <a:rPr lang="da-DK" sz="1100" kern="1200" dirty="0">
              <a:solidFill>
                <a:schemeClr val="bg1"/>
              </a:solidFill>
            </a:rPr>
            <a:t>- Observation af hud og almen tilstand generelt </a:t>
          </a:r>
        </a:p>
        <a:p>
          <a:pPr marL="0" lvl="0" indent="0" algn="l" defTabSz="488950">
            <a:lnSpc>
              <a:spcPct val="90000"/>
            </a:lnSpc>
            <a:spcBef>
              <a:spcPct val="0"/>
            </a:spcBef>
            <a:spcAft>
              <a:spcPct val="35000"/>
            </a:spcAft>
            <a:buNone/>
          </a:pPr>
          <a:r>
            <a:rPr lang="da-DK" sz="1100" kern="1200" dirty="0">
              <a:solidFill>
                <a:schemeClr val="bg1"/>
              </a:solidFill>
            </a:rPr>
            <a:t>Under opkaldet bruges dialogværktøjet ISBAR. </a:t>
          </a:r>
        </a:p>
        <a:p>
          <a:pPr marL="0" lvl="0" indent="0" algn="l" defTabSz="488950">
            <a:lnSpc>
              <a:spcPct val="90000"/>
            </a:lnSpc>
            <a:spcBef>
              <a:spcPct val="0"/>
            </a:spcBef>
            <a:spcAft>
              <a:spcPct val="35000"/>
            </a:spcAft>
            <a:buNone/>
          </a:pPr>
          <a:endParaRPr lang="da-DK" sz="1100" kern="1200" dirty="0">
            <a:solidFill>
              <a:schemeClr val="bg1"/>
            </a:solidFill>
          </a:endParaRPr>
        </a:p>
        <a:p>
          <a:pPr marL="0" lvl="0" indent="0" algn="l" defTabSz="488950">
            <a:lnSpc>
              <a:spcPct val="90000"/>
            </a:lnSpc>
            <a:spcBef>
              <a:spcPct val="0"/>
            </a:spcBef>
            <a:spcAft>
              <a:spcPct val="35000"/>
            </a:spcAft>
            <a:buNone/>
          </a:pPr>
          <a:r>
            <a:rPr lang="da-DK" sz="1100" kern="1200" dirty="0">
              <a:solidFill>
                <a:schemeClr val="bg1"/>
              </a:solidFill>
            </a:rPr>
            <a:t>Hav navn og cpr-nummer på borger klar </a:t>
          </a:r>
        </a:p>
      </dsp:txBody>
      <dsp:txXfrm>
        <a:off x="4579597" y="2495036"/>
        <a:ext cx="4794728" cy="26794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DC55E8A-9D27-3A49-9995-5E6023CA6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CE433F60-25B4-C446-ABCB-AA77974EE3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96FE1-C4E4-D446-87BD-A02D6B729F2F}" type="datetimeFigureOut">
              <a:t>21-05-2025</a:t>
            </a:fld>
            <a:endParaRPr lang="da-DK"/>
          </a:p>
        </p:txBody>
      </p:sp>
      <p:sp>
        <p:nvSpPr>
          <p:cNvPr id="4" name="Pladsholder til sidefod 3">
            <a:extLst>
              <a:ext uri="{FF2B5EF4-FFF2-40B4-BE49-F238E27FC236}">
                <a16:creationId xmlns:a16="http://schemas.microsoft.com/office/drawing/2014/main" id="{E322219D-EBCB-EB42-B7E5-290A44B1B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628D745-92E9-C747-B2A0-6EDFC868BB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F0A214-973D-D741-96DB-340BF266A326}" type="slidenum">
              <a:t>‹nr.›</a:t>
            </a:fld>
            <a:endParaRPr lang="da-DK"/>
          </a:p>
        </p:txBody>
      </p:sp>
    </p:spTree>
    <p:extLst>
      <p:ext uri="{BB962C8B-B14F-4D97-AF65-F5344CB8AC3E}">
        <p14:creationId xmlns:p14="http://schemas.microsoft.com/office/powerpoint/2010/main" val="1216364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1947D-3E69-7B44-AD59-F1BD27BA42C1}" type="datetimeFigureOut">
              <a:rPr lang="da-DK" smtClean="0"/>
              <a:t>21-05-2025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9645C-D7FA-D74E-BD59-FA43DBFDCD63}" type="slidenum">
              <a:rPr lang="da-DK" smtClean="0"/>
              <a:t>‹nr.›</a:t>
            </a:fld>
            <a:endParaRPr lang="da-DK"/>
          </a:p>
        </p:txBody>
      </p:sp>
    </p:spTree>
    <p:extLst>
      <p:ext uri="{BB962C8B-B14F-4D97-AF65-F5344CB8AC3E}">
        <p14:creationId xmlns:p14="http://schemas.microsoft.com/office/powerpoint/2010/main" val="184907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4464051"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146F9888-F3AD-4CF1-85A5-E376BC205689}" type="datetime2">
              <a:rPr lang="da-DK" smtClean="0"/>
              <a:t>21. maj 2025</a:t>
            </a:fld>
            <a:endParaRPr lang="da-DK" dirty="0"/>
          </a:p>
        </p:txBody>
      </p:sp>
      <p:sp>
        <p:nvSpPr>
          <p:cNvPr id="18" name="Pladsholder til billede 17">
            <a:extLst>
              <a:ext uri="{FF2B5EF4-FFF2-40B4-BE49-F238E27FC236}">
                <a16:creationId xmlns:a16="http://schemas.microsoft.com/office/drawing/2014/main" id="{16E7523E-5FEF-ED42-B56C-E32805C0A6A6}"/>
              </a:ext>
            </a:extLst>
          </p:cNvPr>
          <p:cNvSpPr>
            <a:spLocks noGrp="1"/>
          </p:cNvSpPr>
          <p:nvPr>
            <p:ph type="pic" sz="quarter" idx="20" hasCustomPrompt="1"/>
          </p:nvPr>
        </p:nvSpPr>
        <p:spPr>
          <a:xfrm>
            <a:off x="5376858" y="1"/>
            <a:ext cx="6815143" cy="5337467"/>
          </a:xfrm>
          <a:custGeom>
            <a:avLst/>
            <a:gdLst>
              <a:gd name="connsiteX0" fmla="*/ 0 w 6815143"/>
              <a:gd name="connsiteY0" fmla="*/ 0 h 5337467"/>
              <a:gd name="connsiteX1" fmla="*/ 6815143 w 6815143"/>
              <a:gd name="connsiteY1" fmla="*/ 0 h 5337467"/>
              <a:gd name="connsiteX2" fmla="*/ 6815143 w 6815143"/>
              <a:gd name="connsiteY2" fmla="*/ 5148384 h 5337467"/>
              <a:gd name="connsiteX3" fmla="*/ 6747962 w 6815143"/>
              <a:gd name="connsiteY3" fmla="*/ 5167461 h 5337467"/>
              <a:gd name="connsiteX4" fmla="*/ 5398418 w 6815143"/>
              <a:gd name="connsiteY4" fmla="*/ 5337467 h 5337467"/>
              <a:gd name="connsiteX5" fmla="*/ 5445 w 6815143"/>
              <a:gd name="connsiteY5" fmla="*/ 215350 h 533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5143" h="5337467">
                <a:moveTo>
                  <a:pt x="0" y="0"/>
                </a:moveTo>
                <a:lnTo>
                  <a:pt x="6815143" y="0"/>
                </a:lnTo>
                <a:lnTo>
                  <a:pt x="6815143" y="5148384"/>
                </a:lnTo>
                <a:lnTo>
                  <a:pt x="6747962" y="5167461"/>
                </a:lnTo>
                <a:cubicBezTo>
                  <a:pt x="6316613" y="5278442"/>
                  <a:pt x="5864408" y="5337467"/>
                  <a:pt x="5398418" y="5337467"/>
                </a:cubicBezTo>
                <a:cubicBezTo>
                  <a:pt x="2509278" y="5337467"/>
                  <a:pt x="150074" y="3068548"/>
                  <a:pt x="5445" y="215350"/>
                </a:cubicBezTo>
                <a:close/>
              </a:path>
            </a:pathLst>
          </a:custGeom>
          <a:solidFill>
            <a:schemeClr val="accent2"/>
          </a:solidFill>
        </p:spPr>
        <p:txBody>
          <a:bodyPr wrap="square" lIns="1080000"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27122283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 billed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04014733-7F3C-4E51-8815-A51D5C31553B}" type="datetime2">
              <a:rPr lang="da-DK" smtClean="0"/>
              <a:t>21. maj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39261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6096050" y="1881188"/>
            <a:ext cx="4464000" cy="4400812"/>
          </a:xfrm>
          <a:prstGeom prst="rect">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Tree>
    <p:extLst>
      <p:ext uri="{BB962C8B-B14F-4D97-AF65-F5344CB8AC3E}">
        <p14:creationId xmlns:p14="http://schemas.microsoft.com/office/powerpoint/2010/main" val="279727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billede C">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0476D3A0-8FFB-2A4B-9CB9-42995E058A9E}"/>
              </a:ext>
            </a:extLst>
          </p:cNvPr>
          <p:cNvSpPr>
            <a:spLocks noGrp="1"/>
          </p:cNvSpPr>
          <p:nvPr>
            <p:ph type="pic" sz="quarter" idx="13" hasCustomPrompt="1"/>
          </p:nvPr>
        </p:nvSpPr>
        <p:spPr>
          <a:xfrm>
            <a:off x="7840133" y="0"/>
            <a:ext cx="4356942" cy="6858000"/>
          </a:xfrm>
          <a:custGeom>
            <a:avLst/>
            <a:gdLst>
              <a:gd name="connsiteX0" fmla="*/ 700359 w 4356942"/>
              <a:gd name="connsiteY0" fmla="*/ 0 h 6858000"/>
              <a:gd name="connsiteX1" fmla="*/ 4356942 w 4356942"/>
              <a:gd name="connsiteY1" fmla="*/ 0 h 6858000"/>
              <a:gd name="connsiteX2" fmla="*/ 4356942 w 4356942"/>
              <a:gd name="connsiteY2" fmla="*/ 6858000 h 6858000"/>
              <a:gd name="connsiteX3" fmla="*/ 696553 w 4356942"/>
              <a:gd name="connsiteY3" fmla="*/ 6858000 h 6858000"/>
              <a:gd name="connsiteX4" fmla="*/ 0 w 4356942"/>
              <a:gd name="connsiteY4" fmla="*/ 3434080 h 6858000"/>
              <a:gd name="connsiteX5" fmla="*/ 700359 w 43569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6942" h="6858000">
                <a:moveTo>
                  <a:pt x="700359" y="0"/>
                </a:moveTo>
                <a:lnTo>
                  <a:pt x="4356942" y="0"/>
                </a:lnTo>
                <a:lnTo>
                  <a:pt x="4356942" y="6858000"/>
                </a:lnTo>
                <a:lnTo>
                  <a:pt x="696553" y="6858000"/>
                </a:lnTo>
                <a:cubicBezTo>
                  <a:pt x="248678" y="5806440"/>
                  <a:pt x="0" y="4649470"/>
                  <a:pt x="0" y="3434080"/>
                </a:cubicBezTo>
                <a:cubicBezTo>
                  <a:pt x="0" y="2214880"/>
                  <a:pt x="249947" y="1054100"/>
                  <a:pt x="700359"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369794"/>
            <a:ext cx="6192838"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9D1EB79F-43A5-4CEE-A467-BB6B6265A529}" type="datetime2">
              <a:rPr lang="da-DK" smtClean="0"/>
              <a:t>21. maj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5" y="1881188"/>
            <a:ext cx="6192838" cy="439261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SmartArt 6"/>
          <p:cNvSpPr>
            <a:spLocks noGrp="1" noChangeAspect="1"/>
          </p:cNvSpPr>
          <p:nvPr>
            <p:ph type="dgm" sz="quarter" idx="15"/>
          </p:nvPr>
        </p:nvSpPr>
        <p:spPr>
          <a:xfrm>
            <a:off x="11116800" y="5670000"/>
            <a:ext cx="410400" cy="612000"/>
          </a:xfrm>
          <a:blipFill>
            <a:blip r:embed="rId2"/>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3549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5545138" cy="2813304"/>
          </a:xfrm>
        </p:spPr>
        <p:txBody>
          <a:bodyPr anchor="b"/>
          <a:lstStyle>
            <a:lvl1pPr algn="l">
              <a:defRPr sz="3600">
                <a:solidFill>
                  <a:schemeClr val="bg1"/>
                </a:solidFill>
              </a:defRPr>
            </a:lvl1pPr>
          </a:lstStyle>
          <a:p>
            <a:r>
              <a:rPr lang="da-DK" dirty="0"/>
              <a:t>Klik her for </a:t>
            </a:r>
            <a:br>
              <a:rPr lang="da-DK" dirty="0"/>
            </a:br>
            <a:r>
              <a:rPr lang="da-DK" dirty="0"/>
              <a:t>at tilføje en overskrift</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6" y="3773424"/>
            <a:ext cx="5545138" cy="87782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21" name="Pladsholder til billede 20">
            <a:extLst>
              <a:ext uri="{FF2B5EF4-FFF2-40B4-BE49-F238E27FC236}">
                <a16:creationId xmlns:a16="http://schemas.microsoft.com/office/drawing/2014/main" id="{7BE722CF-E437-4047-9AFA-AB9C5302FB15}"/>
              </a:ext>
            </a:extLst>
          </p:cNvPr>
          <p:cNvSpPr>
            <a:spLocks noGrp="1"/>
          </p:cNvSpPr>
          <p:nvPr>
            <p:ph type="pic" sz="quarter" idx="10" hasCustomPrompt="1"/>
          </p:nvPr>
        </p:nvSpPr>
        <p:spPr>
          <a:xfrm>
            <a:off x="7106920" y="0"/>
            <a:ext cx="5085080" cy="6858000"/>
          </a:xfrm>
          <a:custGeom>
            <a:avLst/>
            <a:gdLst>
              <a:gd name="connsiteX0" fmla="*/ 701040 w 5085080"/>
              <a:gd name="connsiteY0" fmla="*/ 0 h 6858000"/>
              <a:gd name="connsiteX1" fmla="*/ 5085080 w 5085080"/>
              <a:gd name="connsiteY1" fmla="*/ 0 h 6858000"/>
              <a:gd name="connsiteX2" fmla="*/ 5085080 w 5085080"/>
              <a:gd name="connsiteY2" fmla="*/ 6858000 h 6858000"/>
              <a:gd name="connsiteX3" fmla="*/ 697230 w 5085080"/>
              <a:gd name="connsiteY3" fmla="*/ 6858000 h 6858000"/>
              <a:gd name="connsiteX4" fmla="*/ 0 w 5085080"/>
              <a:gd name="connsiteY4" fmla="*/ 3434080 h 6858000"/>
              <a:gd name="connsiteX5" fmla="*/ 701040 w 508508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5080" h="6858000">
                <a:moveTo>
                  <a:pt x="701040" y="0"/>
                </a:moveTo>
                <a:lnTo>
                  <a:pt x="5085080" y="0"/>
                </a:lnTo>
                <a:lnTo>
                  <a:pt x="5085080" y="6858000"/>
                </a:lnTo>
                <a:lnTo>
                  <a:pt x="697230" y="6858000"/>
                </a:lnTo>
                <a:cubicBezTo>
                  <a:pt x="248920" y="5806440"/>
                  <a:pt x="0" y="4649470"/>
                  <a:pt x="0" y="3434080"/>
                </a:cubicBezTo>
                <a:cubicBezTo>
                  <a:pt x="0" y="2214880"/>
                  <a:pt x="250190" y="1054100"/>
                  <a:pt x="701040" y="0"/>
                </a:cubicBezTo>
                <a:close/>
              </a:path>
            </a:pathLst>
          </a:custGeom>
          <a:solidFill>
            <a:schemeClr val="tx2"/>
          </a:solidFill>
        </p:spPr>
        <p:txBody>
          <a:bodyPr wrap="square" tIns="2340000">
            <a:noAutofit/>
          </a:bodyPr>
          <a:lstStyle>
            <a:lvl1pPr marL="0" indent="0" algn="ctr">
              <a:buNone/>
              <a:defRPr>
                <a:solidFill>
                  <a:schemeClr val="bg1"/>
                </a:solidFill>
              </a:defRPr>
            </a:lvl1pPr>
          </a:lstStyle>
          <a:p>
            <a:r>
              <a:rPr lang="da-DK" dirty="0"/>
              <a:t>Klik her for at indsætte et billede</a:t>
            </a:r>
          </a:p>
        </p:txBody>
      </p:sp>
      <p:sp>
        <p:nvSpPr>
          <p:cNvPr id="10" name="Pladsholder til dato 3">
            <a:extLst>
              <a:ext uri="{FF2B5EF4-FFF2-40B4-BE49-F238E27FC236}">
                <a16:creationId xmlns:a16="http://schemas.microsoft.com/office/drawing/2014/main" id="{E7528BCD-DBCC-2D42-B2F5-86185A462BC6}"/>
              </a:ext>
            </a:extLst>
          </p:cNvPr>
          <p:cNvSpPr>
            <a:spLocks noGrp="1"/>
          </p:cNvSpPr>
          <p:nvPr>
            <p:ph type="dt" sz="half" idx="16"/>
          </p:nvPr>
        </p:nvSpPr>
        <p:spPr>
          <a:xfrm>
            <a:off x="4367213" y="7020000"/>
            <a:ext cx="1368425" cy="324000"/>
          </a:xfrm>
        </p:spPr>
        <p:txBody>
          <a:bodyPr/>
          <a:lstStyle>
            <a:lvl1pPr>
              <a:defRPr>
                <a:solidFill>
                  <a:schemeClr val="bg1"/>
                </a:solidFill>
                <a:latin typeface="+mn-lt"/>
              </a:defRPr>
            </a:lvl1pPr>
          </a:lstStyle>
          <a:p>
            <a:fld id="{D096D70B-FBF4-4C0A-95FB-ADE475A47311}" type="datetime2">
              <a:rPr lang="da-DK" smtClean="0"/>
              <a:t>21. maj 2025</a:t>
            </a:fld>
            <a:endParaRPr lang="da-DK" dirty="0"/>
          </a:p>
        </p:txBody>
      </p:sp>
      <p:sp>
        <p:nvSpPr>
          <p:cNvPr id="11" name="Pladsholder til sidefod 4">
            <a:extLst>
              <a:ext uri="{FF2B5EF4-FFF2-40B4-BE49-F238E27FC236}">
                <a16:creationId xmlns:a16="http://schemas.microsoft.com/office/drawing/2014/main" id="{7F036CED-EA80-CB4C-A91D-283C39D3E7D4}"/>
              </a:ext>
            </a:extLst>
          </p:cNvPr>
          <p:cNvSpPr>
            <a:spLocks noGrp="1"/>
          </p:cNvSpPr>
          <p:nvPr>
            <p:ph type="ftr" sz="quarter" idx="11"/>
          </p:nvPr>
        </p:nvSpPr>
        <p:spPr>
          <a:xfrm>
            <a:off x="911225" y="6534000"/>
            <a:ext cx="3097213" cy="324000"/>
          </a:xfrm>
        </p:spPr>
        <p:txBody>
          <a:bodyPr/>
          <a:lstStyle>
            <a:lvl1pPr>
              <a:defRPr>
                <a:solidFill>
                  <a:schemeClr val="bg1"/>
                </a:solidFill>
              </a:defRPr>
            </a:lvl1pPr>
          </a:lstStyle>
          <a:p>
            <a:r>
              <a:rPr lang="da-DK"/>
              <a:t>Region Sjælland PowerPoint skabelon</a:t>
            </a:r>
            <a:endParaRPr lang="da-DK" dirty="0"/>
          </a:p>
        </p:txBody>
      </p:sp>
      <p:sp>
        <p:nvSpPr>
          <p:cNvPr id="12" name="Pladsholder til slidenummer 5">
            <a:extLst>
              <a:ext uri="{FF2B5EF4-FFF2-40B4-BE49-F238E27FC236}">
                <a16:creationId xmlns:a16="http://schemas.microsoft.com/office/drawing/2014/main" id="{241741C4-095C-FC45-92EE-4DF81AE688F3}"/>
              </a:ext>
            </a:extLst>
          </p:cNvPr>
          <p:cNvSpPr>
            <a:spLocks noGrp="1"/>
          </p:cNvSpPr>
          <p:nvPr>
            <p:ph type="sldNum" sz="quarter" idx="12"/>
          </p:nvPr>
        </p:nvSpPr>
        <p:spPr>
          <a:xfrm>
            <a:off x="150472" y="6534000"/>
            <a:ext cx="360000" cy="324000"/>
          </a:xfrm>
        </p:spPr>
        <p:txBody>
          <a:bodyPr/>
          <a:lstStyle>
            <a:lvl1pPr>
              <a:defRPr>
                <a:solidFill>
                  <a:schemeClr val="bg1"/>
                </a:solidFill>
              </a:defRPr>
            </a:lvl1pPr>
          </a:lstStyle>
          <a:p>
            <a:fld id="{50DEC214-4A26-8544-86E4-D5810B015655}" type="slidenum">
              <a:rPr lang="da-DK" smtClean="0"/>
              <a:pPr/>
              <a:t>‹nr.›</a:t>
            </a:fld>
            <a:endParaRPr lang="da-DK" dirty="0"/>
          </a:p>
        </p:txBody>
      </p:sp>
      <p:sp>
        <p:nvSpPr>
          <p:cNvPr id="8" name="Pladsholder til SmartArt 6"/>
          <p:cNvSpPr>
            <a:spLocks noGrp="1" noChangeAspect="1"/>
          </p:cNvSpPr>
          <p:nvPr>
            <p:ph type="dgm" sz="quarter" idx="15"/>
          </p:nvPr>
        </p:nvSpPr>
        <p:spPr>
          <a:xfrm>
            <a:off x="11116800" y="5670000"/>
            <a:ext cx="410400" cy="612000"/>
          </a:xfrm>
          <a:blipFill>
            <a:blip r:embed="rId3"/>
            <a:stretch>
              <a:fillRect/>
            </a:stretch>
          </a:blipFill>
        </p:spPr>
        <p:txBody>
          <a:bodyPr/>
          <a:lstStyle>
            <a:lvl1pPr marL="0" indent="0">
              <a:buFontTx/>
              <a:buNone/>
              <a:defRPr sz="100"/>
            </a:lvl1pPr>
          </a:lstStyle>
          <a:p>
            <a:r>
              <a:rPr lang="da-DK"/>
              <a:t>Klik på ikonet for at tilføje SmartArt-grafik</a:t>
            </a:r>
            <a:endParaRPr lang="da-DK" dirty="0"/>
          </a:p>
        </p:txBody>
      </p:sp>
    </p:spTree>
    <p:extLst>
      <p:ext uri="{BB962C8B-B14F-4D97-AF65-F5344CB8AC3E}">
        <p14:creationId xmlns:p14="http://schemas.microsoft.com/office/powerpoint/2010/main" val="331678898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reak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326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FD38E721-5D63-4D89-917E-51437C2C58B5}" type="datetime2">
              <a:rPr lang="da-DK" smtClean="0"/>
              <a:t>21. maj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549190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reak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BA6D4CC-8FC4-BB4D-8737-B88BADCB05C3}"/>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1449388"/>
            <a:ext cx="9316508" cy="4824412"/>
          </a:xfrm>
        </p:spPr>
        <p:txBody>
          <a:bodyPr anchor="t" anchorCtr="0"/>
          <a:lstStyle>
            <a:lvl1pPr>
              <a:defRPr sz="4800">
                <a:solidFill>
                  <a:schemeClr val="bg1"/>
                </a:solidFill>
              </a:defRPr>
            </a:lvl1p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A62E4FEC-E1B9-42D5-A88F-5A618021B531}" type="datetime2">
              <a:rPr lang="da-DK" smtClean="0"/>
              <a:t>21. maj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pic>
        <p:nvPicPr>
          <p:cNvPr id="3" name="Billede 2"/>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154052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reak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C482CC45-F5C7-4FBF-9B29-DB69454B0263}" type="datetime2">
              <a:rPr lang="da-DK" smtClean="0"/>
              <a:t>21. maj 2025</a:t>
            </a:fld>
            <a:endParaRPr lang="da-DK"/>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31" name="Pladsholder til billede 30">
            <a:extLst>
              <a:ext uri="{FF2B5EF4-FFF2-40B4-BE49-F238E27FC236}">
                <a16:creationId xmlns:a16="http://schemas.microsoft.com/office/drawing/2014/main" id="{78FF33C8-92BF-B546-95BC-A02F02535882}"/>
              </a:ext>
            </a:extLst>
          </p:cNvPr>
          <p:cNvSpPr>
            <a:spLocks noGrp="1"/>
          </p:cNvSpPr>
          <p:nvPr>
            <p:ph type="pic" sz="quarter" idx="22" hasCustomPrompt="1"/>
          </p:nvPr>
        </p:nvSpPr>
        <p:spPr>
          <a:xfrm>
            <a:off x="-1" y="0"/>
            <a:ext cx="8427625" cy="6282000"/>
          </a:xfrm>
          <a:custGeom>
            <a:avLst/>
            <a:gdLst>
              <a:gd name="connsiteX0" fmla="*/ 0 w 8550777"/>
              <a:gd name="connsiteY0" fmla="*/ 0 h 6373798"/>
              <a:gd name="connsiteX1" fmla="*/ 8274675 w 8550777"/>
              <a:gd name="connsiteY1" fmla="*/ 0 h 6373798"/>
              <a:gd name="connsiteX2" fmla="*/ 8336206 w 8550777"/>
              <a:gd name="connsiteY2" fmla="*/ 181851 h 6373798"/>
              <a:gd name="connsiteX3" fmla="*/ 8550777 w 8550777"/>
              <a:gd name="connsiteY3" fmla="*/ 1601104 h 6373798"/>
              <a:gd name="connsiteX4" fmla="*/ 3778083 w 8550777"/>
              <a:gd name="connsiteY4" fmla="*/ 6373798 h 6373798"/>
              <a:gd name="connsiteX5" fmla="*/ 95241 w 8550777"/>
              <a:gd name="connsiteY5" fmla="*/ 4636981 h 6373798"/>
              <a:gd name="connsiteX6" fmla="*/ 0 w 8550777"/>
              <a:gd name="connsiteY6" fmla="*/ 4515786 h 6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777" h="6373798">
                <a:moveTo>
                  <a:pt x="0" y="0"/>
                </a:moveTo>
                <a:lnTo>
                  <a:pt x="8274675" y="0"/>
                </a:lnTo>
                <a:lnTo>
                  <a:pt x="8336206" y="181851"/>
                </a:lnTo>
                <a:cubicBezTo>
                  <a:pt x="8475655" y="630193"/>
                  <a:pt x="8550777" y="1106876"/>
                  <a:pt x="8550777" y="1601104"/>
                </a:cubicBezTo>
                <a:cubicBezTo>
                  <a:pt x="8550777" y="4236990"/>
                  <a:pt x="6413969" y="6373798"/>
                  <a:pt x="3778083" y="6373798"/>
                </a:cubicBezTo>
                <a:cubicBezTo>
                  <a:pt x="2295397" y="6373798"/>
                  <a:pt x="970623" y="5697699"/>
                  <a:pt x="95241" y="4636981"/>
                </a:cubicBezTo>
                <a:lnTo>
                  <a:pt x="0" y="4515786"/>
                </a:lnTo>
                <a:close/>
              </a:path>
            </a:pathLst>
          </a:custGeom>
          <a:solidFill>
            <a:schemeClr val="accent4"/>
          </a:solidFill>
        </p:spPr>
        <p:txBody>
          <a:bodyPr wrap="square">
            <a:noAutofit/>
          </a:bodyPr>
          <a:lstStyle>
            <a:lvl1pPr marL="0" indent="0">
              <a:buFontTx/>
              <a:buNone/>
              <a:defRPr sz="100"/>
            </a:lvl1pPr>
          </a:lstStyle>
          <a:p>
            <a:r>
              <a:rPr lang="da-DK"/>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5" y="582859"/>
            <a:ext cx="6913563" cy="5687520"/>
          </a:xfrm>
        </p:spPr>
        <p:txBody>
          <a:bodyPr anchor="t" anchorCtr="0"/>
          <a:lstStyle>
            <a:lvl1pPr>
              <a:defRPr sz="4800">
                <a:solidFill>
                  <a:schemeClr val="bg1"/>
                </a:solidFill>
              </a:defRPr>
            </a:lvl1pPr>
          </a:lstStyle>
          <a:p>
            <a:r>
              <a:rPr lang="da-DK" dirty="0"/>
              <a:t>Klik her for at tilføje en overskrift</a:t>
            </a:r>
          </a:p>
        </p:txBody>
      </p:sp>
      <p:pic>
        <p:nvPicPr>
          <p:cNvPr id="7" name="Billede 6"/>
          <p:cNvPicPr>
            <a:picLocks noChangeAspect="1"/>
          </p:cNvPicPr>
          <p:nvPr/>
        </p:nvPicPr>
        <p:blipFill>
          <a:blip r:embed="rId3"/>
          <a:stretch>
            <a:fillRect/>
          </a:stretch>
        </p:blipFill>
        <p:spPr>
          <a:xfrm>
            <a:off x="11116800" y="5670000"/>
            <a:ext cx="402371" cy="615749"/>
          </a:xfrm>
          <a:prstGeom prst="rect">
            <a:avLst/>
          </a:prstGeom>
        </p:spPr>
      </p:pic>
    </p:spTree>
    <p:extLst>
      <p:ext uri="{BB962C8B-B14F-4D97-AF65-F5344CB8AC3E}">
        <p14:creationId xmlns:p14="http://schemas.microsoft.com/office/powerpoint/2010/main" val="1278900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reaker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billede 7">
            <a:extLst>
              <a:ext uri="{FF2B5EF4-FFF2-40B4-BE49-F238E27FC236}">
                <a16:creationId xmlns:a16="http://schemas.microsoft.com/office/drawing/2014/main" id="{0EBB01EF-ED55-DB43-ADF3-33F96C83A7A8}"/>
              </a:ext>
            </a:extLst>
          </p:cNvPr>
          <p:cNvSpPr>
            <a:spLocks noGrp="1"/>
          </p:cNvSpPr>
          <p:nvPr>
            <p:ph type="pic" sz="quarter" idx="20"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tx2"/>
          </a:solidFill>
        </p:spPr>
        <p:txBody>
          <a:bodyPr wrap="square" tIns="2340000">
            <a:noAutofit/>
          </a:bodyPr>
          <a:lstStyle>
            <a:lvl1pPr marL="0" marR="0" indent="0" algn="ctr" defTabSz="590400" rtl="0" eaLnBrk="1" fontAlgn="auto" latinLnBrk="0" hangingPunct="1">
              <a:lnSpc>
                <a:spcPts val="24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590400" rtl="0" eaLnBrk="1" fontAlgn="auto" latinLnBrk="0" hangingPunct="1">
              <a:lnSpc>
                <a:spcPts val="24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EB42F00F-D21C-47B1-8D61-3A1CE947EEC7}" type="datetime2">
              <a:rPr lang="da-DK" smtClean="0"/>
              <a:t>21. maj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16" name="Pladsholder til tekst 15">
            <a:extLst>
              <a:ext uri="{FF2B5EF4-FFF2-40B4-BE49-F238E27FC236}">
                <a16:creationId xmlns:a16="http://schemas.microsoft.com/office/drawing/2014/main" id="{01EE7D5F-D71E-5C42-924A-FF05BCD18B22}"/>
              </a:ext>
            </a:extLst>
          </p:cNvPr>
          <p:cNvSpPr>
            <a:spLocks noGrp="1"/>
          </p:cNvSpPr>
          <p:nvPr>
            <p:ph type="body" sz="quarter" idx="17" hasCustomPrompt="1"/>
          </p:nvPr>
        </p:nvSpPr>
        <p:spPr>
          <a:xfrm>
            <a:off x="8165030" y="651908"/>
            <a:ext cx="3240000" cy="3240000"/>
          </a:xfrm>
          <a:prstGeom prst="ellipse">
            <a:avLst/>
          </a:prstGeom>
          <a:solidFill>
            <a:schemeClr val="accent4"/>
          </a:solidFill>
        </p:spPr>
        <p:txBody>
          <a:bodyPr tIns="72000" anchor="ctr" anchorCtr="0"/>
          <a:lstStyle>
            <a:lvl1pPr marL="0" indent="0" algn="ctr">
              <a:buNone/>
              <a:defRPr/>
            </a:lvl1pPr>
            <a:lvl2pPr marL="180000" indent="0" algn="ctr">
              <a:buNone/>
              <a:defRPr/>
            </a:lvl2pPr>
            <a:lvl3pPr marL="360000" indent="0" algn="ctr">
              <a:buNone/>
              <a:defRPr/>
            </a:lvl3pPr>
            <a:lvl4pPr marL="540000" indent="0" algn="ctr">
              <a:buNone/>
              <a:defRPr/>
            </a:lvl4pPr>
            <a:lvl5pPr marL="720000" indent="0" algn="ctr">
              <a:buNone/>
              <a:defRPr/>
            </a:lvl5pPr>
          </a:lstStyle>
          <a:p>
            <a:pPr lvl="0"/>
            <a:r>
              <a:rPr lang="da-DK" dirty="0"/>
              <a:t>Klik for at tilføje en tekst</a:t>
            </a:r>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51949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4AFCB-ED13-224C-8E6E-75E87CB91675}"/>
              </a:ext>
            </a:extLst>
          </p:cNvPr>
          <p:cNvSpPr>
            <a:spLocks noGrp="1"/>
          </p:cNvSpPr>
          <p:nvPr>
            <p:ph type="title"/>
          </p:nvPr>
        </p:nvSpPr>
        <p:spPr/>
        <p:txBody>
          <a:bodyPr/>
          <a:lstStyle/>
          <a:p>
            <a:r>
              <a:rPr lang="da-DK"/>
              <a:t>Klik for at redigere i master</a:t>
            </a:r>
            <a:endParaRPr lang="da-DK" dirty="0"/>
          </a:p>
        </p:txBody>
      </p:sp>
      <p:sp>
        <p:nvSpPr>
          <p:cNvPr id="3" name="Pladsholder til dato 2">
            <a:extLst>
              <a:ext uri="{FF2B5EF4-FFF2-40B4-BE49-F238E27FC236}">
                <a16:creationId xmlns:a16="http://schemas.microsoft.com/office/drawing/2014/main" id="{2B9EBBCB-32B8-E745-96E7-222B1DCB792E}"/>
              </a:ext>
            </a:extLst>
          </p:cNvPr>
          <p:cNvSpPr>
            <a:spLocks noGrp="1"/>
          </p:cNvSpPr>
          <p:nvPr>
            <p:ph type="dt" sz="half" idx="10"/>
          </p:nvPr>
        </p:nvSpPr>
        <p:spPr/>
        <p:txBody>
          <a:bodyPr/>
          <a:lstStyle>
            <a:lvl1pPr>
              <a:defRPr>
                <a:latin typeface="+mn-lt"/>
              </a:defRPr>
            </a:lvl1pPr>
          </a:lstStyle>
          <a:p>
            <a:fld id="{A50FE567-DE90-4C1B-88AD-8DEE0CA418F7}" type="datetime2">
              <a:rPr lang="da-DK" smtClean="0"/>
              <a:t>21. maj 2025</a:t>
            </a:fld>
            <a:endParaRPr lang="da-DK" dirty="0"/>
          </a:p>
        </p:txBody>
      </p:sp>
      <p:sp>
        <p:nvSpPr>
          <p:cNvPr id="4" name="Pladsholder til sidefod 3">
            <a:extLst>
              <a:ext uri="{FF2B5EF4-FFF2-40B4-BE49-F238E27FC236}">
                <a16:creationId xmlns:a16="http://schemas.microsoft.com/office/drawing/2014/main" id="{EA67EA5B-6A60-4646-9F1A-8B55851AED1C}"/>
              </a:ext>
            </a:extLst>
          </p:cNvPr>
          <p:cNvSpPr>
            <a:spLocks noGrp="1"/>
          </p:cNvSpPr>
          <p:nvPr>
            <p:ph type="ftr" sz="quarter" idx="11"/>
          </p:nvPr>
        </p:nvSpPr>
        <p:spPr/>
        <p:txBody>
          <a:bodyPr/>
          <a:lstStyle/>
          <a:p>
            <a:r>
              <a:rPr lang="da-DK"/>
              <a:t>Region Sjælland PowerPoint skabelon</a:t>
            </a:r>
            <a:endParaRPr lang="da-DK" dirty="0"/>
          </a:p>
        </p:txBody>
      </p:sp>
      <p:sp>
        <p:nvSpPr>
          <p:cNvPr id="5" name="Pladsholder til slidenummer 4">
            <a:extLst>
              <a:ext uri="{FF2B5EF4-FFF2-40B4-BE49-F238E27FC236}">
                <a16:creationId xmlns:a16="http://schemas.microsoft.com/office/drawing/2014/main" id="{D2CF3D0B-3304-EF48-B707-436B82BA367E}"/>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366156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4EB78-D3B6-0B48-8EE1-30D456A9C7E6}"/>
              </a:ext>
            </a:extLst>
          </p:cNvPr>
          <p:cNvSpPr>
            <a:spLocks noGrp="1"/>
          </p:cNvSpPr>
          <p:nvPr>
            <p:ph type="dt" sz="half" idx="10"/>
          </p:nvPr>
        </p:nvSpPr>
        <p:spPr/>
        <p:txBody>
          <a:bodyPr/>
          <a:lstStyle>
            <a:lvl1pPr>
              <a:defRPr>
                <a:latin typeface="+mn-lt"/>
              </a:defRPr>
            </a:lvl1pPr>
          </a:lstStyle>
          <a:p>
            <a:fld id="{9A3EBC6D-967D-4882-A0DF-DFBAEA7DD29E}" type="datetime2">
              <a:rPr lang="da-DK" smtClean="0"/>
              <a:t>21. maj 2025</a:t>
            </a:fld>
            <a:endParaRPr lang="da-DK" dirty="0"/>
          </a:p>
        </p:txBody>
      </p:sp>
      <p:sp>
        <p:nvSpPr>
          <p:cNvPr id="3" name="Pladsholder til sidefod 2">
            <a:extLst>
              <a:ext uri="{FF2B5EF4-FFF2-40B4-BE49-F238E27FC236}">
                <a16:creationId xmlns:a16="http://schemas.microsoft.com/office/drawing/2014/main" id="{F77CB9E9-873C-DC43-A07A-3434ED72358E}"/>
              </a:ext>
            </a:extLst>
          </p:cNvPr>
          <p:cNvSpPr>
            <a:spLocks noGrp="1"/>
          </p:cNvSpPr>
          <p:nvPr>
            <p:ph type="ftr" sz="quarter" idx="11"/>
          </p:nvPr>
        </p:nvSpPr>
        <p:spPr/>
        <p:txBody>
          <a:bodyPr/>
          <a:lstStyle/>
          <a:p>
            <a:r>
              <a:rPr lang="da-DK"/>
              <a:t>Region Sjælland PowerPoint skabelon</a:t>
            </a:r>
            <a:endParaRPr lang="da-DK" dirty="0"/>
          </a:p>
        </p:txBody>
      </p:sp>
      <p:sp>
        <p:nvSpPr>
          <p:cNvPr id="4" name="Pladsholder til slidenummer 3">
            <a:extLst>
              <a:ext uri="{FF2B5EF4-FFF2-40B4-BE49-F238E27FC236}">
                <a16:creationId xmlns:a16="http://schemas.microsoft.com/office/drawing/2014/main" id="{3E90ADCA-AA81-FB49-9C5E-81756D1768E8}"/>
              </a:ext>
            </a:extLst>
          </p:cNvPr>
          <p:cNvSpPr>
            <a:spLocks noGrp="1"/>
          </p:cNvSpPr>
          <p:nvPr>
            <p:ph type="sldNum" sz="quarter" idx="12"/>
          </p:nvPr>
        </p:nvSpPr>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198228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p:nvPr>
        </p:nvSpPr>
        <p:spPr>
          <a:xfrm>
            <a:off x="920827" y="615697"/>
            <a:ext cx="9639223" cy="2813304"/>
          </a:xfrm>
        </p:spPr>
        <p:txBody>
          <a:bodyPr anchor="b"/>
          <a:lstStyle>
            <a:lvl1pPr algn="l">
              <a:defRPr sz="4800">
                <a:solidFill>
                  <a:schemeClr val="bg1"/>
                </a:solidFill>
              </a:defRPr>
            </a:lvl1pPr>
          </a:lstStyle>
          <a:p>
            <a:r>
              <a:rPr lang="da-DK"/>
              <a:t>Klik for at redigere i master</a:t>
            </a:r>
            <a:endParaRPr lang="da-DK" dirty="0"/>
          </a:p>
        </p:txBody>
      </p:sp>
      <p:sp>
        <p:nvSpPr>
          <p:cNvPr id="12" name="Tekstfelt 11">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kstfelt 4">
            <a:extLst>
              <a:ext uri="{FF2B5EF4-FFF2-40B4-BE49-F238E27FC236}">
                <a16:creationId xmlns:a16="http://schemas.microsoft.com/office/drawing/2014/main" id="{B8A11BF3-5BC7-4F4F-93F8-82736F7B9D02}"/>
              </a:ext>
            </a:extLst>
          </p:cNvPr>
          <p:cNvSpPr txBox="1"/>
          <p:nvPr/>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felt 7">
            <a:extLst>
              <a:ext uri="{FF2B5EF4-FFF2-40B4-BE49-F238E27FC236}">
                <a16:creationId xmlns:a16="http://schemas.microsoft.com/office/drawing/2014/main" id="{B8A11BF3-5BC7-4F4F-93F8-82736F7B9D02}"/>
              </a:ext>
            </a:extLst>
          </p:cNvPr>
          <p:cNvSpPr txBox="1"/>
          <p:nvPr userDrawn="1"/>
        </p:nvSpPr>
        <p:spPr>
          <a:xfrm>
            <a:off x="920827" y="3773424"/>
            <a:ext cx="6128184"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www.</a:t>
            </a:r>
            <a:r>
              <a:rPr lang="da-DK" sz="2000" dirty="0" err="1">
                <a:solidFill>
                  <a:schemeClr val="bg1"/>
                </a:solidFill>
                <a:latin typeface="+mn-lt"/>
                <a:ea typeface="Verdana" panose="020B0604030504040204" pitchFamily="34" charset="0"/>
                <a:cs typeface="Verdana" panose="020B0604030504040204" pitchFamily="34" charset="0"/>
              </a:rPr>
              <a:t>regionsjaelland</a:t>
            </a:r>
            <a:r>
              <a:rPr lang="da-DK"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.dk</a:t>
            </a:r>
            <a:endParaRPr lang="da-DK"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Bille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125210530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615697"/>
            <a:ext cx="4464050" cy="2813304"/>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3773424"/>
            <a:ext cx="4464051"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5ADEBA8F-FFA2-4DD7-9735-062EA85AD1F2}" type="datetime2">
              <a:rPr lang="da-DK" smtClean="0"/>
              <a:t>21. maj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1" name="Pladsholder til billede 10">
            <a:extLst>
              <a:ext uri="{FF2B5EF4-FFF2-40B4-BE49-F238E27FC236}">
                <a16:creationId xmlns:a16="http://schemas.microsoft.com/office/drawing/2014/main" id="{CD4E6F82-312A-364D-AE90-6E96495A2DC9}"/>
              </a:ext>
            </a:extLst>
          </p:cNvPr>
          <p:cNvSpPr>
            <a:spLocks noGrp="1"/>
          </p:cNvSpPr>
          <p:nvPr>
            <p:ph type="pic" sz="quarter" idx="20" hasCustomPrompt="1"/>
          </p:nvPr>
        </p:nvSpPr>
        <p:spPr>
          <a:xfrm>
            <a:off x="5375276" y="1665298"/>
            <a:ext cx="6816724" cy="5192702"/>
          </a:xfrm>
          <a:custGeom>
            <a:avLst/>
            <a:gdLst>
              <a:gd name="connsiteX0" fmla="*/ 4500000 w 6816724"/>
              <a:gd name="connsiteY0" fmla="*/ 0 h 5192702"/>
              <a:gd name="connsiteX1" fmla="*/ 6644967 w 6816724"/>
              <a:gd name="connsiteY1" fmla="*/ 543126 h 5192702"/>
              <a:gd name="connsiteX2" fmla="*/ 6816724 w 6816724"/>
              <a:gd name="connsiteY2" fmla="*/ 641884 h 5192702"/>
              <a:gd name="connsiteX3" fmla="*/ 6816724 w 6816724"/>
              <a:gd name="connsiteY3" fmla="*/ 5192702 h 5192702"/>
              <a:gd name="connsiteX4" fmla="*/ 53171 w 6816724"/>
              <a:gd name="connsiteY4" fmla="*/ 5192702 h 5192702"/>
              <a:gd name="connsiteX5" fmla="*/ 51850 w 6816724"/>
              <a:gd name="connsiteY5" fmla="*/ 5185306 h 5192702"/>
              <a:gd name="connsiteX6" fmla="*/ 0 w 6816724"/>
              <a:gd name="connsiteY6" fmla="*/ 4500000 h 5192702"/>
              <a:gd name="connsiteX7" fmla="*/ 4500000 w 6816724"/>
              <a:gd name="connsiteY7" fmla="*/ 0 h 519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6724" h="5192702">
                <a:moveTo>
                  <a:pt x="4500000" y="0"/>
                </a:moveTo>
                <a:cubicBezTo>
                  <a:pt x="5276650" y="0"/>
                  <a:pt x="6007347" y="196750"/>
                  <a:pt x="6644967" y="543126"/>
                </a:cubicBezTo>
                <a:lnTo>
                  <a:pt x="6816724" y="641884"/>
                </a:lnTo>
                <a:lnTo>
                  <a:pt x="6816724" y="5192702"/>
                </a:lnTo>
                <a:lnTo>
                  <a:pt x="53171" y="5192702"/>
                </a:lnTo>
                <a:lnTo>
                  <a:pt x="51850" y="5185306"/>
                </a:lnTo>
                <a:cubicBezTo>
                  <a:pt x="17708" y="4961855"/>
                  <a:pt x="0" y="4732995"/>
                  <a:pt x="0" y="4500000"/>
                </a:cubicBezTo>
                <a:cubicBezTo>
                  <a:pt x="0" y="2014719"/>
                  <a:pt x="2014719" y="0"/>
                  <a:pt x="4500000" y="0"/>
                </a:cubicBezTo>
                <a:close/>
              </a:path>
            </a:pathLst>
          </a:custGeom>
          <a:solidFill>
            <a:schemeClr val="accent2"/>
          </a:solidFill>
        </p:spPr>
        <p:txBody>
          <a:bodyPr wrap="square" tIns="1080000">
            <a:noAutofit/>
          </a:bodyPr>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 </a:t>
            </a:r>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326687"/>
            <a:ext cx="4270910" cy="1044000"/>
          </a:xfrm>
          <a:prstGeom prst="rect">
            <a:avLst/>
          </a:prstGeom>
        </p:spPr>
      </p:pic>
    </p:spTree>
    <p:extLst>
      <p:ext uri="{BB962C8B-B14F-4D97-AF65-F5344CB8AC3E}">
        <p14:creationId xmlns:p14="http://schemas.microsoft.com/office/powerpoint/2010/main" val="111836101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05AFA314-E420-BE4A-8A4E-F0F7631EDB72}"/>
              </a:ext>
            </a:extLst>
          </p:cNvPr>
          <p:cNvSpPr>
            <a:spLocks noGrp="1" noChangeAspect="1"/>
          </p:cNvSpPr>
          <p:nvPr>
            <p:ph type="pic" sz="quarter" idx="20" hasCustomPrompt="1"/>
          </p:nvPr>
        </p:nvSpPr>
        <p:spPr>
          <a:xfrm>
            <a:off x="4008438" y="-919506"/>
            <a:ext cx="3240000" cy="3240000"/>
          </a:xfrm>
          <a:prstGeom prst="ellipse">
            <a:avLst/>
          </a:prstGeom>
          <a:solidFill>
            <a:schemeClr val="accent2"/>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2" name="Titel 1">
            <a:extLst>
              <a:ext uri="{FF2B5EF4-FFF2-40B4-BE49-F238E27FC236}">
                <a16:creationId xmlns:a16="http://schemas.microsoft.com/office/drawing/2014/main" id="{6FAC72C6-E5AF-BE42-9CA8-9686D7F124EB}"/>
              </a:ext>
            </a:extLst>
          </p:cNvPr>
          <p:cNvSpPr>
            <a:spLocks noGrp="1"/>
          </p:cNvSpPr>
          <p:nvPr>
            <p:ph type="ctrTitle" hasCustomPrompt="1"/>
          </p:nvPr>
        </p:nvSpPr>
        <p:spPr>
          <a:xfrm>
            <a:off x="911226" y="1881188"/>
            <a:ext cx="4464050" cy="2975543"/>
          </a:xfrm>
        </p:spPr>
        <p:txBody>
          <a:bodyPr anchor="b"/>
          <a:lstStyle>
            <a:lvl1pPr algn="l">
              <a:defRPr sz="3600">
                <a:solidFill>
                  <a:schemeClr val="bg1"/>
                </a:solidFill>
              </a:defRPr>
            </a:lvl1pPr>
          </a:lstStyle>
          <a:p>
            <a:r>
              <a:rPr lang="da-DK" dirty="0"/>
              <a:t>Klik her for </a:t>
            </a:r>
            <a:br>
              <a:rPr lang="da-DK" dirty="0"/>
            </a:br>
            <a:r>
              <a:rPr lang="da-DK" dirty="0"/>
              <a:t>at tilføje en titel</a:t>
            </a:r>
          </a:p>
        </p:txBody>
      </p:sp>
      <p:sp>
        <p:nvSpPr>
          <p:cNvPr id="3" name="Undertitel 2">
            <a:extLst>
              <a:ext uri="{FF2B5EF4-FFF2-40B4-BE49-F238E27FC236}">
                <a16:creationId xmlns:a16="http://schemas.microsoft.com/office/drawing/2014/main" id="{7B15C811-3209-BD47-A009-8CE84693E871}"/>
              </a:ext>
            </a:extLst>
          </p:cNvPr>
          <p:cNvSpPr>
            <a:spLocks noGrp="1"/>
          </p:cNvSpPr>
          <p:nvPr>
            <p:ph type="subTitle" idx="1" hasCustomPrompt="1"/>
          </p:nvPr>
        </p:nvSpPr>
        <p:spPr>
          <a:xfrm>
            <a:off x="911225" y="5201154"/>
            <a:ext cx="4464051"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4" name="Pladsholder til dato 3">
            <a:extLst>
              <a:ext uri="{FF2B5EF4-FFF2-40B4-BE49-F238E27FC236}">
                <a16:creationId xmlns:a16="http://schemas.microsoft.com/office/drawing/2014/main" id="{250ECF31-660B-4D48-9300-640454DEF55D}"/>
              </a:ext>
            </a:extLst>
          </p:cNvPr>
          <p:cNvSpPr>
            <a:spLocks noGrp="1"/>
          </p:cNvSpPr>
          <p:nvPr>
            <p:ph type="dt" sz="half" idx="16"/>
          </p:nvPr>
        </p:nvSpPr>
        <p:spPr>
          <a:xfrm>
            <a:off x="911224" y="6127106"/>
            <a:ext cx="2520000" cy="360000"/>
          </a:xfrm>
        </p:spPr>
        <p:txBody>
          <a:bodyPr/>
          <a:lstStyle>
            <a:lvl1pPr>
              <a:defRPr sz="1200">
                <a:solidFill>
                  <a:schemeClr val="bg1"/>
                </a:solidFill>
                <a:latin typeface="+mn-lt"/>
              </a:defRPr>
            </a:lvl1pPr>
          </a:lstStyle>
          <a:p>
            <a:fld id="{4CAE1A1E-ED4B-49B1-97D0-3131BE6FD730}" type="datetime2">
              <a:rPr lang="da-DK" smtClean="0"/>
              <a:t>21. maj 2025</a:t>
            </a:fld>
            <a:endParaRPr lang="da-DK" dirty="0"/>
          </a:p>
        </p:txBody>
      </p:sp>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2" name="Pladsholder til billede 7">
            <a:extLst>
              <a:ext uri="{FF2B5EF4-FFF2-40B4-BE49-F238E27FC236}">
                <a16:creationId xmlns:a16="http://schemas.microsoft.com/office/drawing/2014/main" id="{CCECDA8A-2FEF-C549-80E9-F0A1FCFFC333}"/>
              </a:ext>
            </a:extLst>
          </p:cNvPr>
          <p:cNvSpPr>
            <a:spLocks noGrp="1" noChangeAspect="1"/>
          </p:cNvSpPr>
          <p:nvPr>
            <p:ph type="pic" sz="quarter" idx="22" hasCustomPrompt="1"/>
          </p:nvPr>
        </p:nvSpPr>
        <p:spPr>
          <a:xfrm>
            <a:off x="9300055" y="402349"/>
            <a:ext cx="3240000" cy="3240000"/>
          </a:xfrm>
          <a:prstGeom prst="ellipse">
            <a:avLst/>
          </a:prstGeom>
          <a:solidFill>
            <a:schemeClr val="accent1"/>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sp>
        <p:nvSpPr>
          <p:cNvPr id="13" name="Pladsholder til billede 7">
            <a:extLst>
              <a:ext uri="{FF2B5EF4-FFF2-40B4-BE49-F238E27FC236}">
                <a16:creationId xmlns:a16="http://schemas.microsoft.com/office/drawing/2014/main" id="{68C5040E-E441-4241-83A9-00E357F57224}"/>
              </a:ext>
            </a:extLst>
          </p:cNvPr>
          <p:cNvSpPr>
            <a:spLocks noGrp="1" noChangeAspect="1"/>
          </p:cNvSpPr>
          <p:nvPr>
            <p:ph type="pic" sz="quarter" idx="23" hasCustomPrompt="1"/>
          </p:nvPr>
        </p:nvSpPr>
        <p:spPr>
          <a:xfrm>
            <a:off x="6173321" y="1740894"/>
            <a:ext cx="3948689" cy="3948689"/>
          </a:xfrm>
          <a:prstGeom prst="ellipse">
            <a:avLst/>
          </a:prstGeom>
          <a:solidFill>
            <a:schemeClr val="accent4"/>
          </a:solidFill>
        </p:spPr>
        <p:txBody>
          <a:bodyPr lIns="0" tIns="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indsætte et billede</a:t>
            </a:r>
          </a:p>
        </p:txBody>
      </p:sp>
      <p:pic>
        <p:nvPicPr>
          <p:cNvPr id="14" name="Bille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250796613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48360522-EFB2-B74E-B9E0-016239E4095D}"/>
              </a:ext>
            </a:extLst>
          </p:cNvPr>
          <p:cNvSpPr>
            <a:spLocks noGrp="1"/>
          </p:cNvSpPr>
          <p:nvPr>
            <p:ph type="ftr" sz="quarter" idx="17"/>
          </p:nvPr>
        </p:nvSpPr>
        <p:spPr>
          <a:xfrm>
            <a:off x="911225" y="7019030"/>
            <a:ext cx="3097213" cy="324000"/>
          </a:xfrm>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28A2DC32-361D-AC4E-9A7A-5F197C8C8FD1}"/>
              </a:ext>
            </a:extLst>
          </p:cNvPr>
          <p:cNvSpPr>
            <a:spLocks noGrp="1"/>
          </p:cNvSpPr>
          <p:nvPr>
            <p:ph type="sldNum" sz="quarter" idx="18"/>
          </p:nvPr>
        </p:nvSpPr>
        <p:spPr>
          <a:xfrm>
            <a:off x="150472" y="7019030"/>
            <a:ext cx="360000" cy="324000"/>
          </a:xfrm>
        </p:spPr>
        <p:txBody>
          <a:bodyPr/>
          <a:lstStyle/>
          <a:p>
            <a:fld id="{50DEC214-4A26-8544-86E4-D5810B015655}" type="slidenum">
              <a:rPr lang="da-DK" smtClean="0"/>
              <a:pPr/>
              <a:t>‹nr.›</a:t>
            </a:fld>
            <a:endParaRPr lang="da-DK" dirty="0"/>
          </a:p>
        </p:txBody>
      </p:sp>
      <p:sp>
        <p:nvSpPr>
          <p:cNvPr id="13" name="Titel 1">
            <a:extLst>
              <a:ext uri="{FF2B5EF4-FFF2-40B4-BE49-F238E27FC236}">
                <a16:creationId xmlns:a16="http://schemas.microsoft.com/office/drawing/2014/main" id="{0B2E8617-B33A-B54B-987B-C55A35E7603D}"/>
              </a:ext>
            </a:extLst>
          </p:cNvPr>
          <p:cNvSpPr>
            <a:spLocks noGrp="1"/>
          </p:cNvSpPr>
          <p:nvPr>
            <p:ph type="ctrTitle" hasCustomPrompt="1"/>
          </p:nvPr>
        </p:nvSpPr>
        <p:spPr>
          <a:xfrm>
            <a:off x="911226" y="615697"/>
            <a:ext cx="9648824" cy="2813304"/>
          </a:xfrm>
        </p:spPr>
        <p:txBody>
          <a:bodyPr anchor="b"/>
          <a:lstStyle>
            <a:lvl1pPr algn="l">
              <a:defRPr sz="4800">
                <a:solidFill>
                  <a:schemeClr val="bg1"/>
                </a:solidFill>
              </a:defRPr>
            </a:lvl1pPr>
          </a:lstStyle>
          <a:p>
            <a:r>
              <a:rPr lang="da-DK" dirty="0"/>
              <a:t>Klik her for </a:t>
            </a:r>
            <a:br>
              <a:rPr lang="da-DK" dirty="0"/>
            </a:br>
            <a:r>
              <a:rPr lang="da-DK" dirty="0"/>
              <a:t>at tilføje en titel</a:t>
            </a:r>
          </a:p>
        </p:txBody>
      </p:sp>
      <p:sp>
        <p:nvSpPr>
          <p:cNvPr id="14" name="Undertitel 2">
            <a:extLst>
              <a:ext uri="{FF2B5EF4-FFF2-40B4-BE49-F238E27FC236}">
                <a16:creationId xmlns:a16="http://schemas.microsoft.com/office/drawing/2014/main" id="{0DAAD5CE-C7C5-174F-8F58-996C034BE73F}"/>
              </a:ext>
            </a:extLst>
          </p:cNvPr>
          <p:cNvSpPr>
            <a:spLocks noGrp="1"/>
          </p:cNvSpPr>
          <p:nvPr>
            <p:ph type="subTitle" idx="1" hasCustomPrompt="1"/>
          </p:nvPr>
        </p:nvSpPr>
        <p:spPr>
          <a:xfrm>
            <a:off x="911225" y="3773424"/>
            <a:ext cx="9648825" cy="877824"/>
          </a:xfrm>
        </p:spPr>
        <p:txBody>
          <a:bodyPr>
            <a:normAutofit/>
          </a:bodyPr>
          <a:lstStyle>
            <a:lvl1pPr marL="0" indent="0" algn="l">
              <a:lnSpc>
                <a:spcPts val="26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her for at tilføje en underoverskrift</a:t>
            </a:r>
          </a:p>
        </p:txBody>
      </p:sp>
      <p:sp>
        <p:nvSpPr>
          <p:cNvPr id="15" name="Pladsholder til dato 3">
            <a:extLst>
              <a:ext uri="{FF2B5EF4-FFF2-40B4-BE49-F238E27FC236}">
                <a16:creationId xmlns:a16="http://schemas.microsoft.com/office/drawing/2014/main" id="{87EAF9F2-27F5-234C-9C68-F9039F3E36CC}"/>
              </a:ext>
            </a:extLst>
          </p:cNvPr>
          <p:cNvSpPr>
            <a:spLocks noGrp="1"/>
          </p:cNvSpPr>
          <p:nvPr>
            <p:ph type="dt" sz="half" idx="16"/>
          </p:nvPr>
        </p:nvSpPr>
        <p:spPr>
          <a:xfrm>
            <a:off x="911224" y="4748589"/>
            <a:ext cx="2520000" cy="360000"/>
          </a:xfrm>
        </p:spPr>
        <p:txBody>
          <a:bodyPr/>
          <a:lstStyle>
            <a:lvl1pPr>
              <a:defRPr sz="1200">
                <a:solidFill>
                  <a:schemeClr val="bg1"/>
                </a:solidFill>
                <a:latin typeface="+mn-lt"/>
              </a:defRPr>
            </a:lvl1pPr>
          </a:lstStyle>
          <a:p>
            <a:fld id="{DE6D5193-C709-4D36-964D-CFDF2B938D4A}" type="datetime2">
              <a:rPr lang="da-DK" smtClean="0"/>
              <a:t>21. maj 2025</a:t>
            </a:fld>
            <a:endParaRPr lang="da-DK" dirty="0"/>
          </a:p>
        </p:txBody>
      </p:sp>
      <p:pic>
        <p:nvPicPr>
          <p:cNvPr id="9" name="Bille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2899" y="5670000"/>
            <a:ext cx="4270910" cy="1044000"/>
          </a:xfrm>
          <a:prstGeom prst="rect">
            <a:avLst/>
          </a:prstGeom>
        </p:spPr>
      </p:pic>
    </p:spTree>
    <p:extLst>
      <p:ext uri="{BB962C8B-B14F-4D97-AF65-F5344CB8AC3E}">
        <p14:creationId xmlns:p14="http://schemas.microsoft.com/office/powerpoint/2010/main" val="113399557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gen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solidFill>
                  <a:schemeClr val="bg1"/>
                </a:solidFill>
                <a:latin typeface="+mn-lt"/>
              </a:defRPr>
            </a:lvl1pPr>
          </a:lstStyle>
          <a:p>
            <a:fld id="{507C27C1-C411-4E69-B4E9-BBEB113B230E}" type="datetime2">
              <a:rPr lang="da-DK" smtClean="0"/>
              <a:t>21. maj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lvl1pPr>
              <a:defRPr>
                <a:solidFill>
                  <a:schemeClr val="bg1"/>
                </a:solidFill>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lvl1pPr>
              <a:defRPr>
                <a:solidFill>
                  <a:schemeClr val="bg1"/>
                </a:solidFill>
              </a:defRPr>
            </a:lvl1pPr>
          </a:lstStyle>
          <a:p>
            <a:fld id="{50DEC214-4A26-8544-86E4-D5810B015655}" type="slidenum">
              <a:rPr lang="da-DK" smtClean="0"/>
              <a:pPr/>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316508" cy="4400814"/>
          </a:xfrm>
        </p:spPr>
        <p:txBody>
          <a:bodyPr/>
          <a:lstStyle>
            <a:lvl1pPr marL="0" indent="0">
              <a:buNone/>
              <a:defRPr>
                <a:solidFill>
                  <a:schemeClr val="bg1"/>
                </a:solidFill>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i master</a:t>
            </a: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24087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8F8B2708-B32F-1E45-8BD5-BE29A5B5A79A}"/>
              </a:ext>
            </a:extLst>
          </p:cNvPr>
          <p:cNvSpPr>
            <a:spLocks noGrp="1"/>
          </p:cNvSpPr>
          <p:nvPr>
            <p:ph type="pic" sz="quarter" idx="16" hasCustomPrompt="1"/>
          </p:nvPr>
        </p:nvSpPr>
        <p:spPr>
          <a:xfrm>
            <a:off x="0" y="0"/>
            <a:ext cx="10932159" cy="6858000"/>
          </a:xfrm>
          <a:custGeom>
            <a:avLst/>
            <a:gdLst>
              <a:gd name="connsiteX0" fmla="*/ 0 w 6325169"/>
              <a:gd name="connsiteY0" fmla="*/ 0 h 3967927"/>
              <a:gd name="connsiteX1" fmla="*/ 5918825 w 6325169"/>
              <a:gd name="connsiteY1" fmla="*/ 0 h 3967927"/>
              <a:gd name="connsiteX2" fmla="*/ 6325169 w 6325169"/>
              <a:gd name="connsiteY2" fmla="*/ 1986903 h 3967927"/>
              <a:gd name="connsiteX3" fmla="*/ 5921763 w 6325169"/>
              <a:gd name="connsiteY3" fmla="*/ 3967927 h 3967927"/>
              <a:gd name="connsiteX4" fmla="*/ 0 w 6325169"/>
              <a:gd name="connsiteY4" fmla="*/ 3967927 h 3967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169" h="3967927">
                <a:moveTo>
                  <a:pt x="0" y="0"/>
                </a:moveTo>
                <a:lnTo>
                  <a:pt x="5918825" y="0"/>
                </a:lnTo>
                <a:cubicBezTo>
                  <a:pt x="6180413" y="609885"/>
                  <a:pt x="6325169" y="1281494"/>
                  <a:pt x="6325169" y="1986903"/>
                </a:cubicBezTo>
                <a:cubicBezTo>
                  <a:pt x="6325169" y="2690108"/>
                  <a:pt x="6181149" y="3359512"/>
                  <a:pt x="5921763" y="3967927"/>
                </a:cubicBezTo>
                <a:lnTo>
                  <a:pt x="0" y="3967927"/>
                </a:lnTo>
                <a:close/>
              </a:path>
            </a:pathLst>
          </a:custGeom>
          <a:solidFill>
            <a:schemeClr val="accent4"/>
          </a:solidFill>
        </p:spPr>
        <p:txBody>
          <a:bodyPr wrap="square">
            <a:noAutofit/>
          </a:bodyPr>
          <a:lstStyle>
            <a:lvl1pPr marL="0" indent="0">
              <a:buNone/>
              <a:defRPr sz="100"/>
            </a:lvl1pPr>
          </a:lstStyle>
          <a:p>
            <a:r>
              <a:rPr lang="da-DK" dirty="0"/>
              <a:t> </a:t>
            </a:r>
          </a:p>
        </p:txBody>
      </p:sp>
      <p:sp>
        <p:nvSpPr>
          <p:cNvPr id="2" name="Titel 1">
            <a:extLst>
              <a:ext uri="{FF2B5EF4-FFF2-40B4-BE49-F238E27FC236}">
                <a16:creationId xmlns:a16="http://schemas.microsoft.com/office/drawing/2014/main" id="{5C2D7514-8081-414F-8F6E-824F9EC1C6F4}"/>
              </a:ext>
            </a:extLst>
          </p:cNvPr>
          <p:cNvSpPr>
            <a:spLocks noGrp="1"/>
          </p:cNvSpPr>
          <p:nvPr>
            <p:ph type="title"/>
          </p:nvPr>
        </p:nvSpPr>
        <p:spPr>
          <a:xfrm>
            <a:off x="911225" y="369793"/>
            <a:ext cx="9316508" cy="1081007"/>
          </a:xfrm>
        </p:spPr>
        <p:txBody>
          <a:bodyPr/>
          <a:lstStyle>
            <a:lvl1pPr>
              <a:defRPr>
                <a:solidFill>
                  <a:schemeClr val="bg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p>
            <a:fld id="{C4C6FA25-9E3A-46FF-A8EA-A6B0C8D7F65B}" type="datetime2">
              <a:rPr lang="da-DK" smtClean="0"/>
              <a:t>21. maj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9" name="Pladsholder til tekst 8">
            <a:extLst>
              <a:ext uri="{FF2B5EF4-FFF2-40B4-BE49-F238E27FC236}">
                <a16:creationId xmlns:a16="http://schemas.microsoft.com/office/drawing/2014/main" id="{FE42E476-32ED-1546-BCB8-C7CFBC8205B8}"/>
              </a:ext>
            </a:extLst>
          </p:cNvPr>
          <p:cNvSpPr>
            <a:spLocks noGrp="1"/>
          </p:cNvSpPr>
          <p:nvPr>
            <p:ph type="body" sz="quarter" idx="13"/>
          </p:nvPr>
        </p:nvSpPr>
        <p:spPr>
          <a:xfrm>
            <a:off x="911225" y="1881187"/>
            <a:ext cx="9000000" cy="4392613"/>
          </a:xfrm>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da-DK"/>
              <a:t>Klik for at redigere i master</a:t>
            </a:r>
          </a:p>
        </p:txBody>
      </p:sp>
      <p:pic>
        <p:nvPicPr>
          <p:cNvPr id="10" name="Bille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16849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multife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p:txBody>
          <a:bodyPr/>
          <a:lstStyle/>
          <a:p>
            <a:r>
              <a:rPr lang="da-DK" dirty="0"/>
              <a:t>Klik her for at tilføje en overskrift</a:t>
            </a:r>
          </a:p>
        </p:txBody>
      </p:sp>
      <p:sp>
        <p:nvSpPr>
          <p:cNvPr id="3" name="Pladsholder til indhold 2">
            <a:extLst>
              <a:ext uri="{FF2B5EF4-FFF2-40B4-BE49-F238E27FC236}">
                <a16:creationId xmlns:a16="http://schemas.microsoft.com/office/drawing/2014/main" id="{683B8803-CE71-9F46-9964-C10DBEF63E7D}"/>
              </a:ext>
            </a:extLst>
          </p:cNvPr>
          <p:cNvSpPr>
            <a:spLocks noGrp="1"/>
          </p:cNvSpPr>
          <p:nvPr>
            <p:ph idx="1"/>
          </p:nvPr>
        </p:nvSpPr>
        <p:spPr>
          <a:xfrm>
            <a:off x="911225" y="1881187"/>
            <a:ext cx="9000000" cy="43926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8C4A5903-2E03-4FDB-9C28-73DB6075397C}" type="datetime2">
              <a:rPr lang="da-DK" smtClean="0"/>
              <a:t>21. maj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a:xfrm>
            <a:off x="150471" y="6534000"/>
            <a:ext cx="360000" cy="324000"/>
          </a:xfrm>
        </p:spPr>
        <p:txBody>
          <a:bodyPr/>
          <a:lstStyle/>
          <a:p>
            <a:fld id="{50DEC214-4A26-8544-86E4-D5810B015655}" type="slidenum">
              <a:rPr lang="da-DK" smtClean="0"/>
              <a:t>‹nr.›</a:t>
            </a:fld>
            <a:endParaRPr lang="da-DK" dirty="0"/>
          </a:p>
        </p:txBody>
      </p:sp>
    </p:spTree>
    <p:extLst>
      <p:ext uri="{BB962C8B-B14F-4D97-AF65-F5344CB8AC3E}">
        <p14:creationId xmlns:p14="http://schemas.microsoft.com/office/powerpoint/2010/main" val="70893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mulitifelt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796C4C-3886-E54D-89A5-00F29BB8CFFA}"/>
              </a:ext>
            </a:extLst>
          </p:cNvPr>
          <p:cNvSpPr>
            <a:spLocks noGrp="1"/>
          </p:cNvSpPr>
          <p:nvPr>
            <p:ph sz="half" idx="1"/>
          </p:nvPr>
        </p:nvSpPr>
        <p:spPr>
          <a:xfrm>
            <a:off x="911224" y="1881187"/>
            <a:ext cx="4464051" cy="439261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C380DD37-23F9-DE42-8F6D-1B2D3FE9E4D8}"/>
              </a:ext>
            </a:extLst>
          </p:cNvPr>
          <p:cNvSpPr>
            <a:spLocks noGrp="1"/>
          </p:cNvSpPr>
          <p:nvPr>
            <p:ph sz="half" idx="2"/>
          </p:nvPr>
        </p:nvSpPr>
        <p:spPr>
          <a:xfrm>
            <a:off x="6096000" y="1881189"/>
            <a:ext cx="4464050" cy="440081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4717990C-88D6-E642-977A-D91F76AD845D}"/>
              </a:ext>
            </a:extLst>
          </p:cNvPr>
          <p:cNvSpPr>
            <a:spLocks noGrp="1"/>
          </p:cNvSpPr>
          <p:nvPr>
            <p:ph type="dt" sz="half" idx="10"/>
          </p:nvPr>
        </p:nvSpPr>
        <p:spPr/>
        <p:txBody>
          <a:bodyPr/>
          <a:lstStyle>
            <a:lvl1pPr>
              <a:defRPr>
                <a:latin typeface="+mn-lt"/>
              </a:defRPr>
            </a:lvl1pPr>
          </a:lstStyle>
          <a:p>
            <a:fld id="{C0AFD6BE-E6A9-4009-9F4D-5937A0E89998}" type="datetime2">
              <a:rPr lang="da-DK" smtClean="0"/>
              <a:t>21. maj 2025</a:t>
            </a:fld>
            <a:endParaRPr lang="da-DK" dirty="0"/>
          </a:p>
        </p:txBody>
      </p:sp>
      <p:sp>
        <p:nvSpPr>
          <p:cNvPr id="6" name="Pladsholder til sidefod 5">
            <a:extLst>
              <a:ext uri="{FF2B5EF4-FFF2-40B4-BE49-F238E27FC236}">
                <a16:creationId xmlns:a16="http://schemas.microsoft.com/office/drawing/2014/main" id="{C3EF9336-F3A8-984B-A04C-1E714888228E}"/>
              </a:ext>
            </a:extLst>
          </p:cNvPr>
          <p:cNvSpPr>
            <a:spLocks noGrp="1"/>
          </p:cNvSpPr>
          <p:nvPr>
            <p:ph type="ftr" sz="quarter" idx="11"/>
          </p:nvPr>
        </p:nvSpPr>
        <p:spPr/>
        <p:txBody>
          <a:bodyPr/>
          <a:lstStyle/>
          <a:p>
            <a:r>
              <a:rPr lang="da-DK"/>
              <a:t>Region Sjælland PowerPoint skabelon</a:t>
            </a:r>
          </a:p>
        </p:txBody>
      </p:sp>
      <p:sp>
        <p:nvSpPr>
          <p:cNvPr id="7" name="Pladsholder til slidenummer 6">
            <a:extLst>
              <a:ext uri="{FF2B5EF4-FFF2-40B4-BE49-F238E27FC236}">
                <a16:creationId xmlns:a16="http://schemas.microsoft.com/office/drawing/2014/main" id="{F07C580C-9304-C84A-9857-C0BF63DEE783}"/>
              </a:ext>
            </a:extLst>
          </p:cNvPr>
          <p:cNvSpPr>
            <a:spLocks noGrp="1"/>
          </p:cNvSpPr>
          <p:nvPr>
            <p:ph type="sldNum" sz="quarter" idx="12"/>
          </p:nvPr>
        </p:nvSpPr>
        <p:spPr/>
        <p:txBody>
          <a:bodyPr/>
          <a:lstStyle/>
          <a:p>
            <a:fld id="{50DEC214-4A26-8544-86E4-D5810B015655}" type="slidenum">
              <a:rPr lang="da-DK" smtClean="0"/>
              <a:t>‹nr.›</a:t>
            </a:fld>
            <a:endParaRPr lang="da-DK"/>
          </a:p>
        </p:txBody>
      </p:sp>
      <p:sp>
        <p:nvSpPr>
          <p:cNvPr id="8" name="Titel 1">
            <a:extLst>
              <a:ext uri="{FF2B5EF4-FFF2-40B4-BE49-F238E27FC236}">
                <a16:creationId xmlns:a16="http://schemas.microsoft.com/office/drawing/2014/main" id="{D4F2E2B7-4CDC-AE48-A296-2D0F03EEA933}"/>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Tree>
    <p:extLst>
      <p:ext uri="{BB962C8B-B14F-4D97-AF65-F5344CB8AC3E}">
        <p14:creationId xmlns:p14="http://schemas.microsoft.com/office/powerpoint/2010/main" val="238700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 billed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D7514-8081-414F-8F6E-824F9EC1C6F4}"/>
              </a:ext>
            </a:extLst>
          </p:cNvPr>
          <p:cNvSpPr>
            <a:spLocks noGrp="1"/>
          </p:cNvSpPr>
          <p:nvPr>
            <p:ph type="title" hasCustomPrompt="1"/>
          </p:nvPr>
        </p:nvSpPr>
        <p:spPr>
          <a:xfrm>
            <a:off x="911224" y="369794"/>
            <a:ext cx="9648825" cy="1079594"/>
          </a:xfrm>
        </p:spPr>
        <p:txBody>
          <a:bodyPr wrap="square">
            <a:noAutofit/>
          </a:bodyPr>
          <a:lstStyle/>
          <a:p>
            <a:r>
              <a:rPr lang="da-DK" dirty="0"/>
              <a:t>Klik her for at tilføje en overskrift</a:t>
            </a:r>
          </a:p>
        </p:txBody>
      </p:sp>
      <p:sp>
        <p:nvSpPr>
          <p:cNvPr id="4" name="Pladsholder til dato 3">
            <a:extLst>
              <a:ext uri="{FF2B5EF4-FFF2-40B4-BE49-F238E27FC236}">
                <a16:creationId xmlns:a16="http://schemas.microsoft.com/office/drawing/2014/main" id="{2F39B355-7E9C-6449-A1C4-DBE22D11223D}"/>
              </a:ext>
            </a:extLst>
          </p:cNvPr>
          <p:cNvSpPr>
            <a:spLocks noGrp="1"/>
          </p:cNvSpPr>
          <p:nvPr>
            <p:ph type="dt" sz="half" idx="10"/>
          </p:nvPr>
        </p:nvSpPr>
        <p:spPr/>
        <p:txBody>
          <a:bodyPr/>
          <a:lstStyle>
            <a:lvl1pPr>
              <a:defRPr>
                <a:latin typeface="+mn-lt"/>
              </a:defRPr>
            </a:lvl1pPr>
          </a:lstStyle>
          <a:p>
            <a:fld id="{D0294D9F-FA43-4709-B451-3A3C141E20FB}" type="datetime2">
              <a:rPr lang="da-DK" smtClean="0"/>
              <a:t>21. maj 2025</a:t>
            </a:fld>
            <a:endParaRPr lang="da-DK" dirty="0"/>
          </a:p>
        </p:txBody>
      </p:sp>
      <p:sp>
        <p:nvSpPr>
          <p:cNvPr id="5" name="Pladsholder til sidefod 4">
            <a:extLst>
              <a:ext uri="{FF2B5EF4-FFF2-40B4-BE49-F238E27FC236}">
                <a16:creationId xmlns:a16="http://schemas.microsoft.com/office/drawing/2014/main" id="{660AC3C7-8171-7844-B866-3F2705FE2CE6}"/>
              </a:ext>
            </a:extLst>
          </p:cNvPr>
          <p:cNvSpPr>
            <a:spLocks noGrp="1"/>
          </p:cNvSpPr>
          <p:nvPr>
            <p:ph type="ftr" sz="quarter" idx="11"/>
          </p:nvPr>
        </p:nvSpPr>
        <p:spPr/>
        <p:txBody>
          <a:body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C28FC7CD-7DAC-6343-834F-5E07EF7CE0B0}"/>
              </a:ext>
            </a:extLst>
          </p:cNvPr>
          <p:cNvSpPr>
            <a:spLocks noGrp="1"/>
          </p:cNvSpPr>
          <p:nvPr>
            <p:ph type="sldNum" sz="quarter" idx="12"/>
          </p:nvPr>
        </p:nvSpPr>
        <p:spPr/>
        <p:txBody>
          <a:bodyPr/>
          <a:lstStyle/>
          <a:p>
            <a:fld id="{50DEC214-4A26-8544-86E4-D5810B015655}" type="slidenum">
              <a:rPr lang="da-DK" smtClean="0"/>
              <a:t>‹nr.›</a:t>
            </a:fld>
            <a:endParaRPr lang="da-DK" dirty="0"/>
          </a:p>
        </p:txBody>
      </p:sp>
      <p:sp>
        <p:nvSpPr>
          <p:cNvPr id="22" name="Pladsholder til tekst 21">
            <a:extLst>
              <a:ext uri="{FF2B5EF4-FFF2-40B4-BE49-F238E27FC236}">
                <a16:creationId xmlns:a16="http://schemas.microsoft.com/office/drawing/2014/main" id="{5D210722-4260-2F4F-A6FA-34945D5C33D1}"/>
              </a:ext>
            </a:extLst>
          </p:cNvPr>
          <p:cNvSpPr>
            <a:spLocks noGrp="1"/>
          </p:cNvSpPr>
          <p:nvPr>
            <p:ph type="body" sz="quarter" idx="14"/>
          </p:nvPr>
        </p:nvSpPr>
        <p:spPr>
          <a:xfrm>
            <a:off x="911226" y="1881188"/>
            <a:ext cx="4464050" cy="440081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billede 6">
            <a:extLst>
              <a:ext uri="{FF2B5EF4-FFF2-40B4-BE49-F238E27FC236}">
                <a16:creationId xmlns:a16="http://schemas.microsoft.com/office/drawing/2014/main" id="{3E853F44-8963-D04E-BB2E-AF324DC4F294}"/>
              </a:ext>
            </a:extLst>
          </p:cNvPr>
          <p:cNvSpPr>
            <a:spLocks noGrp="1"/>
          </p:cNvSpPr>
          <p:nvPr>
            <p:ph type="pic" sz="quarter" idx="15" hasCustomPrompt="1"/>
          </p:nvPr>
        </p:nvSpPr>
        <p:spPr>
          <a:xfrm>
            <a:off x="5999028" y="1741694"/>
            <a:ext cx="4680000" cy="4680000"/>
          </a:xfrm>
          <a:prstGeom prst="ellipse">
            <a:avLst/>
          </a:prstGeom>
          <a:solidFill>
            <a:schemeClr val="tx2"/>
          </a:solidFill>
        </p:spPr>
        <p:txBody>
          <a:bodyPr wrap="square" tIns="720000"/>
          <a:lstStyle>
            <a:lvl1pPr marL="0" marR="0" indent="0" algn="ctr" defTabSz="590400" rtl="0" eaLnBrk="1" fontAlgn="auto" latinLnBrk="0" hangingPunct="1">
              <a:lnSpc>
                <a:spcPts val="2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590400" rtl="0" eaLnBrk="1" fontAlgn="auto" latinLnBrk="0" hangingPunct="1">
              <a:lnSpc>
                <a:spcPts val="2000"/>
              </a:lnSpc>
              <a:spcBef>
                <a:spcPts val="1000"/>
              </a:spcBef>
              <a:spcAft>
                <a:spcPts val="0"/>
              </a:spcAft>
              <a:buClrTx/>
              <a:buSzTx/>
              <a:buFont typeface="Arial" panose="020B0604020202020204" pitchFamily="34" charset="0"/>
              <a:buNone/>
              <a:tabLst/>
              <a:defRPr/>
            </a:pPr>
            <a:r>
              <a:rPr lang="da-DK" dirty="0"/>
              <a:t>Klik her for at </a:t>
            </a:r>
            <a:br>
              <a:rPr lang="da-DK" dirty="0"/>
            </a:br>
            <a:r>
              <a:rPr lang="da-DK" dirty="0"/>
              <a:t>indsætte et billede</a:t>
            </a:r>
          </a:p>
        </p:txBody>
      </p:sp>
    </p:spTree>
    <p:extLst>
      <p:ext uri="{BB962C8B-B14F-4D97-AF65-F5344CB8AC3E}">
        <p14:creationId xmlns:p14="http://schemas.microsoft.com/office/powerpoint/2010/main" val="340621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A167745-ABD9-1948-A62A-3CEC22EE8438}"/>
              </a:ext>
            </a:extLst>
          </p:cNvPr>
          <p:cNvSpPr>
            <a:spLocks noGrp="1"/>
          </p:cNvSpPr>
          <p:nvPr>
            <p:ph type="title"/>
          </p:nvPr>
        </p:nvSpPr>
        <p:spPr>
          <a:xfrm>
            <a:off x="911225" y="369793"/>
            <a:ext cx="9648826" cy="1081007"/>
          </a:xfrm>
          <a:prstGeom prst="rect">
            <a:avLst/>
          </a:prstGeom>
        </p:spPr>
        <p:txBody>
          <a:bodyPr vert="horz" wrap="square" lIns="0" tIns="0" rIns="0" bIns="0" rtlCol="0" anchor="b"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85F87AF-8230-C04F-A7C6-795EB814CECE}"/>
              </a:ext>
            </a:extLst>
          </p:cNvPr>
          <p:cNvSpPr>
            <a:spLocks noGrp="1"/>
          </p:cNvSpPr>
          <p:nvPr>
            <p:ph type="body" idx="1"/>
          </p:nvPr>
        </p:nvSpPr>
        <p:spPr>
          <a:xfrm>
            <a:off x="911225" y="1881186"/>
            <a:ext cx="9648826" cy="4421529"/>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Pladsholder til dato 3">
            <a:extLst>
              <a:ext uri="{FF2B5EF4-FFF2-40B4-BE49-F238E27FC236}">
                <a16:creationId xmlns:a16="http://schemas.microsoft.com/office/drawing/2014/main" id="{5D8A659C-C571-D845-97EF-7888D77CB165}"/>
              </a:ext>
            </a:extLst>
          </p:cNvPr>
          <p:cNvSpPr>
            <a:spLocks noGrp="1"/>
          </p:cNvSpPr>
          <p:nvPr>
            <p:ph type="dt" sz="half" idx="2"/>
          </p:nvPr>
        </p:nvSpPr>
        <p:spPr>
          <a:xfrm>
            <a:off x="6096000" y="7020000"/>
            <a:ext cx="1368425"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fld id="{2F16844A-D45D-4DD9-AFEE-992C460433F4}" type="datetime2">
              <a:rPr lang="da-DK" smtClean="0"/>
              <a:t>21. maj 2025</a:t>
            </a:fld>
            <a:endParaRPr lang="da-DK" dirty="0"/>
          </a:p>
        </p:txBody>
      </p:sp>
      <p:sp>
        <p:nvSpPr>
          <p:cNvPr id="5" name="Pladsholder til sidefod 4">
            <a:extLst>
              <a:ext uri="{FF2B5EF4-FFF2-40B4-BE49-F238E27FC236}">
                <a16:creationId xmlns:a16="http://schemas.microsoft.com/office/drawing/2014/main" id="{BFA5BF4C-4B2F-6840-8F98-39F777011663}"/>
              </a:ext>
            </a:extLst>
          </p:cNvPr>
          <p:cNvSpPr>
            <a:spLocks noGrp="1"/>
          </p:cNvSpPr>
          <p:nvPr>
            <p:ph type="ftr" sz="quarter" idx="3"/>
          </p:nvPr>
        </p:nvSpPr>
        <p:spPr>
          <a:xfrm>
            <a:off x="911225" y="6534000"/>
            <a:ext cx="4464050" cy="324000"/>
          </a:xfrm>
          <a:prstGeom prst="rect">
            <a:avLst/>
          </a:prstGeom>
        </p:spPr>
        <p:txBody>
          <a:bodyPr vert="horz" lIns="0" tIns="0" rIns="0" bIns="0" rtlCol="0" anchor="t" anchorCtr="0"/>
          <a:lstStyle>
            <a:lvl1pPr algn="l">
              <a:defRPr sz="800">
                <a:solidFill>
                  <a:schemeClr val="tx2"/>
                </a:solidFill>
                <a:latin typeface="+mn-lt"/>
                <a:ea typeface="Verdana" panose="020B0604030504040204" pitchFamily="34" charset="0"/>
                <a:cs typeface="Verdana" panose="020B0604030504040204" pitchFamily="34" charset="0"/>
              </a:defRPr>
            </a:lvl1pPr>
          </a:lstStyle>
          <a:p>
            <a:r>
              <a:rPr lang="da-DK"/>
              <a:t>Region Sjælland PowerPoint skabelon</a:t>
            </a:r>
            <a:endParaRPr lang="da-DK" dirty="0"/>
          </a:p>
        </p:txBody>
      </p:sp>
      <p:sp>
        <p:nvSpPr>
          <p:cNvPr id="6" name="Pladsholder til slidenummer 5">
            <a:extLst>
              <a:ext uri="{FF2B5EF4-FFF2-40B4-BE49-F238E27FC236}">
                <a16:creationId xmlns:a16="http://schemas.microsoft.com/office/drawing/2014/main" id="{D367CE6C-D69C-8040-9F58-C32DA4B03038}"/>
              </a:ext>
            </a:extLst>
          </p:cNvPr>
          <p:cNvSpPr>
            <a:spLocks noGrp="1"/>
          </p:cNvSpPr>
          <p:nvPr>
            <p:ph type="sldNum" sz="quarter" idx="4"/>
          </p:nvPr>
        </p:nvSpPr>
        <p:spPr>
          <a:xfrm>
            <a:off x="150472" y="6534000"/>
            <a:ext cx="360000" cy="324000"/>
          </a:xfrm>
          <a:prstGeom prst="rect">
            <a:avLst/>
          </a:prstGeom>
        </p:spPr>
        <p:txBody>
          <a:bodyPr vert="horz" lIns="0" tIns="0" rIns="0" bIns="0" rtlCol="0" anchor="t" anchorCtr="0"/>
          <a:lstStyle>
            <a:lvl1pPr algn="r">
              <a:defRPr sz="800" b="1">
                <a:solidFill>
                  <a:schemeClr val="tx2"/>
                </a:solidFill>
                <a:latin typeface="+mn-lt"/>
                <a:ea typeface="Verdana" panose="020B0604030504040204" pitchFamily="34" charset="0"/>
                <a:cs typeface="Verdana" panose="020B0604030504040204" pitchFamily="34" charset="0"/>
              </a:defRPr>
            </a:lvl1pPr>
          </a:lstStyle>
          <a:p>
            <a:fld id="{50DEC214-4A26-8544-86E4-D5810B015655}" type="slidenum">
              <a:rPr lang="da-DK" smtClean="0"/>
              <a:pPr/>
              <a:t>‹nr.›</a:t>
            </a:fld>
            <a:endParaRPr lang="da-DK" dirty="0"/>
          </a:p>
        </p:txBody>
      </p:sp>
      <p:pic>
        <p:nvPicPr>
          <p:cNvPr id="7" name="Billed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116800" y="5670000"/>
            <a:ext cx="403246" cy="615982"/>
          </a:xfrm>
          <a:prstGeom prst="rect">
            <a:avLst/>
          </a:prstGeom>
        </p:spPr>
      </p:pic>
    </p:spTree>
    <p:extLst>
      <p:ext uri="{BB962C8B-B14F-4D97-AF65-F5344CB8AC3E}">
        <p14:creationId xmlns:p14="http://schemas.microsoft.com/office/powerpoint/2010/main" val="3046300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Verdana" panose="020B0604030504040204" pitchFamily="34" charset="0"/>
          <a:cs typeface="Verdana" panose="020B0604030504040204" pitchFamily="34" charset="0"/>
        </a:defRPr>
      </a:lvl1pPr>
    </p:titleStyle>
    <p:bodyStyle>
      <a:lvl1pPr marL="180000" indent="-180000" algn="l" defTabSz="590400" rtl="0" eaLnBrk="1" latinLnBrk="0" hangingPunct="1">
        <a:lnSpc>
          <a:spcPts val="2400"/>
        </a:lnSpc>
        <a:spcBef>
          <a:spcPts val="10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1pPr>
      <a:lvl2pPr marL="3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2pPr>
      <a:lvl3pPr marL="5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3pPr>
      <a:lvl4pPr marL="7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4pPr>
      <a:lvl5pPr marL="90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5pPr>
      <a:lvl6pPr marL="108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6pPr>
      <a:lvl7pPr marL="126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7pPr>
      <a:lvl8pPr marL="144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8pPr>
      <a:lvl9pPr marL="1620000" indent="-180000" algn="l" defTabSz="914400" rtl="0" eaLnBrk="1" latinLnBrk="0" hangingPunct="1">
        <a:lnSpc>
          <a:spcPts val="2400"/>
        </a:lnSpc>
        <a:spcBef>
          <a:spcPts val="500"/>
        </a:spcBef>
        <a:buFont typeface="Arial" panose="020B0604020202020204" pitchFamily="34" charset="0"/>
        <a:buChar char="•"/>
        <a:defRPr sz="2000" kern="1200">
          <a:solidFill>
            <a:schemeClr val="tx2"/>
          </a:solidFill>
          <a:latin typeface="+mn-lt"/>
          <a:ea typeface="Verdana" panose="020B0604030504040204" pitchFamily="34" charset="0"/>
          <a:cs typeface="Verdana" panose="020B060403050404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574" userDrawn="1">
          <p15:clr>
            <a:srgbClr val="F26B43"/>
          </p15:clr>
        </p15:guide>
        <p15:guide id="3" pos="6652" userDrawn="1">
          <p15:clr>
            <a:srgbClr val="F26B43"/>
          </p15:clr>
        </p15:guide>
        <p15:guide id="4" pos="3613" userDrawn="1">
          <p15:clr>
            <a:srgbClr val="F26B43"/>
          </p15:clr>
        </p15:guide>
        <p15:guide id="5" pos="3386" userDrawn="1">
          <p15:clr>
            <a:srgbClr val="F26B43"/>
          </p15:clr>
        </p15:guide>
        <p15:guide id="6" pos="4475" userDrawn="1">
          <p15:clr>
            <a:srgbClr val="F26B43"/>
          </p15:clr>
        </p15:guide>
        <p15:guide id="7" pos="4929" userDrawn="1">
          <p15:clr>
            <a:srgbClr val="F26B43"/>
          </p15:clr>
        </p15:guide>
        <p15:guide id="8" pos="2751" userDrawn="1">
          <p15:clr>
            <a:srgbClr val="F26B43"/>
          </p15:clr>
        </p15:guide>
        <p15:guide id="9" pos="2298" userDrawn="1">
          <p15:clr>
            <a:srgbClr val="F26B43"/>
          </p15:clr>
        </p15:guide>
        <p15:guide id="10" orient="horz" pos="3952" userDrawn="1">
          <p15:clr>
            <a:srgbClr val="F26B43"/>
          </p15:clr>
        </p15:guide>
        <p15:guide id="11" orient="horz" pos="913" userDrawn="1">
          <p15:clr>
            <a:srgbClr val="F26B43"/>
          </p15:clr>
        </p15:guide>
        <p15:guide id="12" orient="horz" pos="118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10F726D-B030-3447-AC7E-BC2948CBABB4}"/>
              </a:ext>
            </a:extLst>
          </p:cNvPr>
          <p:cNvSpPr>
            <a:spLocks noGrp="1"/>
          </p:cNvSpPr>
          <p:nvPr>
            <p:ph type="sldNum" sz="quarter" idx="18"/>
          </p:nvPr>
        </p:nvSpPr>
        <p:spPr/>
        <p:txBody>
          <a:bodyPr/>
          <a:lstStyle/>
          <a:p>
            <a:fld id="{50DEC214-4A26-8544-86E4-D5810B015655}" type="slidenum">
              <a:rPr lang="da-DK" smtClean="0"/>
              <a:pPr/>
              <a:t>1</a:t>
            </a:fld>
            <a:endParaRPr lang="da-DK" dirty="0"/>
          </a:p>
        </p:txBody>
      </p:sp>
      <p:sp>
        <p:nvSpPr>
          <p:cNvPr id="4" name="Titel 3">
            <a:extLst>
              <a:ext uri="{FF2B5EF4-FFF2-40B4-BE49-F238E27FC236}">
                <a16:creationId xmlns:a16="http://schemas.microsoft.com/office/drawing/2014/main" id="{C9898D68-2C30-CE42-A015-0B9DB487BDA3}"/>
              </a:ext>
            </a:extLst>
          </p:cNvPr>
          <p:cNvSpPr>
            <a:spLocks noGrp="1"/>
          </p:cNvSpPr>
          <p:nvPr>
            <p:ph type="ctrTitle"/>
          </p:nvPr>
        </p:nvSpPr>
        <p:spPr>
          <a:xfrm>
            <a:off x="911225" y="615697"/>
            <a:ext cx="4937639" cy="2813304"/>
          </a:xfrm>
        </p:spPr>
        <p:txBody>
          <a:bodyPr/>
          <a:lstStyle/>
          <a:p>
            <a:r>
              <a:rPr lang="da-DK" dirty="0"/>
              <a:t>96 timers behandlingsansvar </a:t>
            </a:r>
          </a:p>
        </p:txBody>
      </p:sp>
      <p:sp>
        <p:nvSpPr>
          <p:cNvPr id="5" name="Undertitel 4">
            <a:extLst>
              <a:ext uri="{FF2B5EF4-FFF2-40B4-BE49-F238E27FC236}">
                <a16:creationId xmlns:a16="http://schemas.microsoft.com/office/drawing/2014/main" id="{D7534F3D-C010-384C-84D0-D60FC19384E9}"/>
              </a:ext>
            </a:extLst>
          </p:cNvPr>
          <p:cNvSpPr>
            <a:spLocks noGrp="1"/>
          </p:cNvSpPr>
          <p:nvPr>
            <p:ph type="subTitle" idx="1"/>
          </p:nvPr>
        </p:nvSpPr>
        <p:spPr/>
        <p:txBody>
          <a:bodyPr>
            <a:normAutofit fontScale="92500"/>
          </a:bodyPr>
          <a:lstStyle/>
          <a:p>
            <a:r>
              <a:rPr lang="da-DK" dirty="0"/>
              <a:t>En introduktion til kommunalt sundhedspersonale </a:t>
            </a:r>
          </a:p>
        </p:txBody>
      </p:sp>
      <p:pic>
        <p:nvPicPr>
          <p:cNvPr id="15" name="Pladsholder til billede 14" descr="Et billede, der indeholder Grafik, cirkel, logo, Font/skrifttype&#10;&#10;Indhold genereret af kunstig intelligens kan være forkert.">
            <a:extLst>
              <a:ext uri="{FF2B5EF4-FFF2-40B4-BE49-F238E27FC236}">
                <a16:creationId xmlns:a16="http://schemas.microsoft.com/office/drawing/2014/main" id="{5070B063-1307-8BF7-3E6E-D7EFDC00D835}"/>
              </a:ext>
            </a:extLst>
          </p:cNvPr>
          <p:cNvPicPr>
            <a:picLocks noGrp="1" noChangeAspect="1"/>
          </p:cNvPicPr>
          <p:nvPr>
            <p:ph type="pic" sz="quarter" idx="20"/>
          </p:nvPr>
        </p:nvPicPr>
        <p:blipFill>
          <a:blip r:embed="rId2"/>
          <a:srcRect t="10843" b="10843"/>
          <a:stretch>
            <a:fillRect/>
          </a:stretch>
        </p:blipFill>
        <p:spPr/>
      </p:pic>
    </p:spTree>
    <p:extLst>
      <p:ext uri="{BB962C8B-B14F-4D97-AF65-F5344CB8AC3E}">
        <p14:creationId xmlns:p14="http://schemas.microsoft.com/office/powerpoint/2010/main" val="36695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553576" cy="4392614"/>
          </a:xfrm>
        </p:spPr>
        <p:txBody>
          <a:bodyPr/>
          <a:lstStyle/>
          <a:p>
            <a:r>
              <a:rPr lang="da-DK" dirty="0"/>
              <a:t>I forbindelse med opkald vedrørende forværring/ændring i borgers tilstand kan sygehuslægen vælge at tilse borger gennem en videokonsultation</a:t>
            </a:r>
          </a:p>
          <a:p>
            <a:r>
              <a:rPr lang="da-DK" dirty="0"/>
              <a:t>Videokonsultationen </a:t>
            </a:r>
            <a:r>
              <a:rPr lang="da-DK" dirty="0" err="1"/>
              <a:t>opstartes</a:t>
            </a:r>
            <a:r>
              <a:rPr lang="da-DK" dirty="0"/>
              <a:t> ved, at sygehuslægen sender sms med et video-link til enten din telefon, </a:t>
            </a:r>
            <a:r>
              <a:rPr lang="da-DK" dirty="0" err="1"/>
              <a:t>Ipad</a:t>
            </a:r>
            <a:r>
              <a:rPr lang="da-DK" dirty="0"/>
              <a:t>, tablet, PC eller det IT-udstyr, du bruger i dit arbejde. </a:t>
            </a:r>
          </a:p>
          <a:p>
            <a:r>
              <a:rPr lang="da-DK" dirty="0"/>
              <a:t>For at kunne gennemføre videokonsultationen skal dit IT-udstyr have et kamera </a:t>
            </a:r>
          </a:p>
          <a:p>
            <a:r>
              <a:rPr lang="da-DK" dirty="0"/>
              <a:t>Det er din opgave at holde/sætte udstyret (telefon, iPad, tablet etc.) så sygehuslægen kan se og eventuelt tale med borger.  </a:t>
            </a:r>
          </a:p>
        </p:txBody>
      </p:sp>
      <p:sp>
        <p:nvSpPr>
          <p:cNvPr id="4" name="Pladsholder til slidenummer 3"/>
          <p:cNvSpPr>
            <a:spLocks noGrp="1"/>
          </p:cNvSpPr>
          <p:nvPr>
            <p:ph type="sldNum" sz="quarter" idx="12"/>
          </p:nvPr>
        </p:nvSpPr>
        <p:spPr/>
        <p:txBody>
          <a:bodyPr/>
          <a:lstStyle/>
          <a:p>
            <a:fld id="{50DEC214-4A26-8544-86E4-D5810B015655}" type="slidenum">
              <a:rPr lang="da-DK" smtClean="0"/>
              <a:t>10</a:t>
            </a:fld>
            <a:endParaRPr lang="da-DK"/>
          </a:p>
        </p:txBody>
      </p:sp>
      <p:sp>
        <p:nvSpPr>
          <p:cNvPr id="5" name="Titel 4"/>
          <p:cNvSpPr>
            <a:spLocks noGrp="1"/>
          </p:cNvSpPr>
          <p:nvPr>
            <p:ph type="title"/>
          </p:nvPr>
        </p:nvSpPr>
        <p:spPr/>
        <p:txBody>
          <a:bodyPr/>
          <a:lstStyle/>
          <a:p>
            <a:r>
              <a:rPr lang="da-DK" dirty="0"/>
              <a:t>Handlemuligheder ved henvendelser vedr. ændringer i tilstand – fortsat </a:t>
            </a:r>
          </a:p>
        </p:txBody>
      </p:sp>
    </p:spTree>
    <p:extLst>
      <p:ext uri="{BB962C8B-B14F-4D97-AF65-F5344CB8AC3E}">
        <p14:creationId xmlns:p14="http://schemas.microsoft.com/office/powerpoint/2010/main" val="406496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08383" y="1796965"/>
            <a:ext cx="8909385" cy="4392614"/>
          </a:xfrm>
        </p:spPr>
        <p:txBody>
          <a:bodyPr/>
          <a:lstStyle/>
          <a:p>
            <a:r>
              <a:rPr lang="da-DK" dirty="0"/>
              <a:t>Du har ansvaret for at vurdere, om der er behov for, at aftalen forlænges i god tid inden behandlingsansvaret på 96 timer udløber. Du skal, så vidt det er muligt, kontakte sygehuset i dagvagt.</a:t>
            </a:r>
          </a:p>
          <a:p>
            <a:r>
              <a:rPr lang="da-DK" dirty="0"/>
              <a:t>Forlængelse af behandlingsansvaret ud over 96 timer ordineres af lægen, der håndterer opkaldet. </a:t>
            </a:r>
          </a:p>
          <a:p>
            <a:r>
              <a:rPr lang="da-DK" dirty="0"/>
              <a:t>Når forlængelsen er aftalt med sygehuslægen, modtager du et korrespondancebrev fra sygehuset, hvor det nye tidspunkt for afslutning af behandlingsansvaret står. </a:t>
            </a:r>
          </a:p>
        </p:txBody>
      </p:sp>
      <p:sp>
        <p:nvSpPr>
          <p:cNvPr id="4" name="Pladsholder til slidenummer 3"/>
          <p:cNvSpPr>
            <a:spLocks noGrp="1"/>
          </p:cNvSpPr>
          <p:nvPr>
            <p:ph type="sldNum" sz="quarter" idx="12"/>
          </p:nvPr>
        </p:nvSpPr>
        <p:spPr/>
        <p:txBody>
          <a:bodyPr/>
          <a:lstStyle/>
          <a:p>
            <a:fld id="{50DEC214-4A26-8544-86E4-D5810B015655}" type="slidenum">
              <a:rPr lang="da-DK" smtClean="0"/>
              <a:t>11</a:t>
            </a:fld>
            <a:endParaRPr lang="da-DK"/>
          </a:p>
        </p:txBody>
      </p:sp>
      <p:sp>
        <p:nvSpPr>
          <p:cNvPr id="5" name="Titel 4"/>
          <p:cNvSpPr>
            <a:spLocks noGrp="1"/>
          </p:cNvSpPr>
          <p:nvPr>
            <p:ph type="title"/>
          </p:nvPr>
        </p:nvSpPr>
        <p:spPr/>
        <p:txBody>
          <a:bodyPr/>
          <a:lstStyle/>
          <a:p>
            <a:r>
              <a:rPr lang="da-DK" dirty="0"/>
              <a:t>Forlængelse af behandlingsansvar udover 96 timer </a:t>
            </a:r>
          </a:p>
        </p:txBody>
      </p:sp>
      <p:pic>
        <p:nvPicPr>
          <p:cNvPr id="6" name="Billede 5">
            <a:extLst>
              <a:ext uri="{FF2B5EF4-FFF2-40B4-BE49-F238E27FC236}">
                <a16:creationId xmlns:a16="http://schemas.microsoft.com/office/drawing/2014/main" id="{6595B0EE-3519-4607-900C-DF4CEBAB16B2}"/>
              </a:ext>
            </a:extLst>
          </p:cNvPr>
          <p:cNvPicPr>
            <a:picLocks noChangeAspect="1"/>
          </p:cNvPicPr>
          <p:nvPr/>
        </p:nvPicPr>
        <p:blipFill>
          <a:blip r:embed="rId2"/>
          <a:stretch>
            <a:fillRect/>
          </a:stretch>
        </p:blipFill>
        <p:spPr>
          <a:xfrm>
            <a:off x="6456050" y="4455940"/>
            <a:ext cx="2432175" cy="1733639"/>
          </a:xfrm>
          <a:prstGeom prst="rect">
            <a:avLst/>
          </a:prstGeom>
          <a:ln w="9525">
            <a:solidFill>
              <a:schemeClr val="tx1"/>
            </a:solidFill>
          </a:ln>
        </p:spPr>
      </p:pic>
    </p:spTree>
    <p:extLst>
      <p:ext uri="{BB962C8B-B14F-4D97-AF65-F5344CB8AC3E}">
        <p14:creationId xmlns:p14="http://schemas.microsoft.com/office/powerpoint/2010/main" val="44902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648825" cy="4392614"/>
          </a:xfrm>
        </p:spPr>
        <p:txBody>
          <a:bodyPr/>
          <a:lstStyle/>
          <a:p>
            <a:r>
              <a:rPr lang="da-DK" dirty="0"/>
              <a:t>Ved afslutning af sygehusets udvidede behandlingsansvar modtages ikke yderligere information fra sygehuset. </a:t>
            </a:r>
          </a:p>
          <a:p>
            <a:r>
              <a:rPr lang="da-DK" dirty="0"/>
              <a:t>Da borger blev udskrevet med 96 timers behandlingsansvar fik kommunen i udskrivningsrapporten felt 30 ”Fremtidige aftaler” information om, hvornår behandlingsansvaret sluttede.</a:t>
            </a:r>
          </a:p>
          <a:p>
            <a:endParaRPr lang="da-DK" dirty="0"/>
          </a:p>
          <a:p>
            <a:endParaRPr lang="da-DK" dirty="0"/>
          </a:p>
          <a:p>
            <a:pPr marL="0" indent="0">
              <a:buNone/>
            </a:pPr>
            <a:endParaRPr lang="da-DK" dirty="0"/>
          </a:p>
          <a:p>
            <a:r>
              <a:rPr lang="da-DK" dirty="0"/>
              <a:t>Efter de 96 timers behandlingsansvar er slut overgår det lægefaglige behandlingsansvar til borgers egen læge. </a:t>
            </a:r>
          </a:p>
        </p:txBody>
      </p:sp>
      <p:sp>
        <p:nvSpPr>
          <p:cNvPr id="4" name="Pladsholder til slidenummer 3"/>
          <p:cNvSpPr>
            <a:spLocks noGrp="1"/>
          </p:cNvSpPr>
          <p:nvPr>
            <p:ph type="sldNum" sz="quarter" idx="12"/>
          </p:nvPr>
        </p:nvSpPr>
        <p:spPr/>
        <p:txBody>
          <a:bodyPr/>
          <a:lstStyle/>
          <a:p>
            <a:fld id="{50DEC214-4A26-8544-86E4-D5810B015655}" type="slidenum">
              <a:rPr lang="da-DK" smtClean="0"/>
              <a:t>12</a:t>
            </a:fld>
            <a:endParaRPr lang="da-DK"/>
          </a:p>
        </p:txBody>
      </p:sp>
      <p:sp>
        <p:nvSpPr>
          <p:cNvPr id="5" name="Titel 4"/>
          <p:cNvSpPr>
            <a:spLocks noGrp="1"/>
          </p:cNvSpPr>
          <p:nvPr>
            <p:ph type="title"/>
          </p:nvPr>
        </p:nvSpPr>
        <p:spPr/>
        <p:txBody>
          <a:bodyPr/>
          <a:lstStyle/>
          <a:p>
            <a:r>
              <a:rPr lang="da-DK" dirty="0"/>
              <a:t>Afslutning af 96 timers behandlingsansvar </a:t>
            </a:r>
          </a:p>
        </p:txBody>
      </p:sp>
      <p:pic>
        <p:nvPicPr>
          <p:cNvPr id="6" name="Billede 5"/>
          <p:cNvPicPr>
            <a:picLocks noChangeAspect="1"/>
          </p:cNvPicPr>
          <p:nvPr/>
        </p:nvPicPr>
        <p:blipFill>
          <a:blip r:embed="rId2"/>
          <a:stretch>
            <a:fillRect/>
          </a:stretch>
        </p:blipFill>
        <p:spPr>
          <a:xfrm>
            <a:off x="1091698" y="3588579"/>
            <a:ext cx="6629400" cy="1276350"/>
          </a:xfrm>
          <a:prstGeom prst="rect">
            <a:avLst/>
          </a:prstGeom>
        </p:spPr>
      </p:pic>
    </p:spTree>
    <p:extLst>
      <p:ext uri="{BB962C8B-B14F-4D97-AF65-F5344CB8AC3E}">
        <p14:creationId xmlns:p14="http://schemas.microsoft.com/office/powerpoint/2010/main" val="77925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781249"/>
            <a:ext cx="9231397" cy="4392614"/>
          </a:xfrm>
        </p:spPr>
        <p:txBody>
          <a:bodyPr/>
          <a:lstStyle/>
          <a:p>
            <a:r>
              <a:rPr lang="da-DK" dirty="0"/>
              <a:t>Ved registreret indlæggelse på sygehuset sendes automatisk en indlæggelsesrapport fra kommunens omsorgssystem til sygehuset. </a:t>
            </a:r>
          </a:p>
          <a:p>
            <a:r>
              <a:rPr lang="da-DK" dirty="0"/>
              <a:t>Rapporten genereres fra alle aktuelle helbredstilstande i kommunens omsorgssystem. </a:t>
            </a:r>
          </a:p>
          <a:p>
            <a:r>
              <a:rPr lang="da-DK" dirty="0"/>
              <a:t>Jævnfør </a:t>
            </a:r>
            <a:r>
              <a:rPr lang="da-DK" dirty="0" err="1"/>
              <a:t>FSlll</a:t>
            </a:r>
            <a:r>
              <a:rPr lang="da-DK" dirty="0"/>
              <a:t> skal alle aktuelle helbredstilstande altid være opdateret, da de autogenererede indlæggelsesrapporter ikke kan trække dokumentation fra observationer. </a:t>
            </a:r>
          </a:p>
          <a:p>
            <a:r>
              <a:rPr lang="da-DK" dirty="0"/>
              <a:t>Er der relevante oplysninger om ændringer, som ikke har været opdateret i kommunens omsorgssystems under helbredstilstande, sendes hurtigst muligt en manuel indlæggelsesrapport.</a:t>
            </a:r>
          </a:p>
          <a:p>
            <a:endParaRPr lang="da-DK" sz="1800" dirty="0"/>
          </a:p>
          <a:p>
            <a:endParaRPr lang="da-DK" sz="1400"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13</a:t>
            </a:fld>
            <a:endParaRPr lang="da-DK"/>
          </a:p>
        </p:txBody>
      </p:sp>
      <p:sp>
        <p:nvSpPr>
          <p:cNvPr id="5" name="Titel 4"/>
          <p:cNvSpPr>
            <a:spLocks noGrp="1"/>
          </p:cNvSpPr>
          <p:nvPr>
            <p:ph type="title"/>
          </p:nvPr>
        </p:nvSpPr>
        <p:spPr/>
        <p:txBody>
          <a:bodyPr/>
          <a:lstStyle/>
          <a:p>
            <a:r>
              <a:rPr lang="da-DK" dirty="0"/>
              <a:t>Ved indlæggelse af borger, der modtager kommunal sygepleje </a:t>
            </a:r>
          </a:p>
        </p:txBody>
      </p:sp>
    </p:spTree>
    <p:extLst>
      <p:ext uri="{BB962C8B-B14F-4D97-AF65-F5344CB8AC3E}">
        <p14:creationId xmlns:p14="http://schemas.microsoft.com/office/powerpoint/2010/main" val="4213870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2065916"/>
            <a:ext cx="9648826" cy="4392612"/>
          </a:xfrm>
        </p:spPr>
        <p:txBody>
          <a:bodyPr/>
          <a:lstStyle/>
          <a:p>
            <a:r>
              <a:rPr lang="da-DK" dirty="0"/>
              <a:t>For at sygehuset kan identificere borgere, der forud for indlæggelsen modtog kommunal sygepleje, skal kommunens registrering af sygeplejeydelser være opdateret i omsorgssystemerne, så sygehusene kan tilgå oplysningerne i indlæggelsesrapporten (ILR)</a:t>
            </a:r>
          </a:p>
          <a:p>
            <a:r>
              <a:rPr lang="da-DK" dirty="0"/>
              <a:t>Hvis sygehusene ikke kan identificere de borgere, som er en del af målgruppen, fordi sygehusene ikke har modtaget den aftalte information fra kommunerne, kan de pågældende borgere ikke tilbydes 96 timers behandlingsansvar</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14</a:t>
            </a:fld>
            <a:endParaRPr lang="da-DK"/>
          </a:p>
        </p:txBody>
      </p:sp>
      <p:sp>
        <p:nvSpPr>
          <p:cNvPr id="5" name="Titel 4"/>
          <p:cNvSpPr>
            <a:spLocks noGrp="1"/>
          </p:cNvSpPr>
          <p:nvPr>
            <p:ph type="title"/>
          </p:nvPr>
        </p:nvSpPr>
        <p:spPr>
          <a:xfrm>
            <a:off x="911224" y="369793"/>
            <a:ext cx="9648826" cy="1394351"/>
          </a:xfrm>
        </p:spPr>
        <p:txBody>
          <a:bodyPr/>
          <a:lstStyle/>
          <a:p>
            <a:r>
              <a:rPr lang="da-DK" dirty="0"/>
              <a:t>Ved indlæggelse af borger, der modtager kommunal sygepleje - fortsat</a:t>
            </a:r>
          </a:p>
        </p:txBody>
      </p:sp>
    </p:spTree>
    <p:extLst>
      <p:ext uri="{BB962C8B-B14F-4D97-AF65-F5344CB8AC3E}">
        <p14:creationId xmlns:p14="http://schemas.microsoft.com/office/powerpoint/2010/main" val="133170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231481"/>
            <a:ext cx="9496092" cy="4392614"/>
          </a:xfrm>
        </p:spPr>
        <p:txBody>
          <a:bodyPr/>
          <a:lstStyle/>
          <a:p>
            <a:pPr marL="0" indent="0">
              <a:lnSpc>
                <a:spcPct val="100000"/>
              </a:lnSpc>
              <a:buNone/>
            </a:pPr>
            <a:r>
              <a:rPr lang="da-DK" sz="1800" u="sng" dirty="0"/>
              <a:t>Kommunens ansvar </a:t>
            </a:r>
          </a:p>
          <a:p>
            <a:pPr marL="0" indent="0">
              <a:lnSpc>
                <a:spcPct val="100000"/>
              </a:lnSpc>
              <a:buNone/>
            </a:pPr>
            <a:r>
              <a:rPr lang="da-DK" sz="1800" dirty="0"/>
              <a:t>Kommunen har som vanligt ansvar for observation og pleje af borgere og har forpligtelse til at reagere på ændringer i borgerens tilstand. Myndighedsansvaret og initiativpligten påhviler derfor kommunen. </a:t>
            </a:r>
          </a:p>
          <a:p>
            <a:pPr marL="0" indent="0">
              <a:lnSpc>
                <a:spcPct val="100000"/>
              </a:lnSpc>
              <a:buNone/>
            </a:pPr>
            <a:r>
              <a:rPr lang="da-DK" sz="1800" u="sng" dirty="0"/>
              <a:t>Sygehusets ansvar </a:t>
            </a:r>
          </a:p>
          <a:p>
            <a:pPr marL="0" indent="0">
              <a:lnSpc>
                <a:spcPct val="100000"/>
              </a:lnSpc>
              <a:buNone/>
            </a:pPr>
            <a:r>
              <a:rPr lang="da-DK" sz="1800" dirty="0"/>
              <a:t>Den udskrivende afdeling påtager sig at håndtere de henvendelser, som sundhedsprofessionelle i kommune, almen praksis og lægevagten måtte have efter den aktuelle udskrivelse fra sygehuset. </a:t>
            </a:r>
          </a:p>
          <a:p>
            <a:pPr marL="0" indent="0">
              <a:lnSpc>
                <a:spcPct val="100000"/>
              </a:lnSpc>
              <a:buNone/>
            </a:pPr>
            <a:r>
              <a:rPr lang="da-DK" sz="1800" u="sng" dirty="0"/>
              <a:t>Almen praksis’ ansvar </a:t>
            </a:r>
          </a:p>
          <a:p>
            <a:pPr marL="0" indent="0">
              <a:lnSpc>
                <a:spcPct val="100000"/>
              </a:lnSpc>
              <a:buNone/>
            </a:pPr>
            <a:r>
              <a:rPr lang="da-DK" sz="1800" dirty="0"/>
              <a:t>Almen praksis har ansvar for at følge op på epikriser som vanligt. Tilsvarende vil almen praksis have ansvar for at håndtere direkte henvendelse fra borger som vanligt, også hvis den finder sted indenfor 96 timer efter udskrivelse. Det vil sige, at der ikke bliver flyttet opgaver, som almindeligvis varetages i almen praksis, og som ikke vedrører sygehusindlæggelsen. Almen praksis’ opfølgningsforpligtelse er således uændret. </a:t>
            </a:r>
          </a:p>
          <a:p>
            <a:pPr>
              <a:lnSpc>
                <a:spcPct val="100000"/>
              </a:lnSpc>
            </a:pPr>
            <a:endParaRPr lang="da-DK" sz="1800" dirty="0"/>
          </a:p>
        </p:txBody>
      </p:sp>
      <p:sp>
        <p:nvSpPr>
          <p:cNvPr id="4" name="Pladsholder til slidenummer 3"/>
          <p:cNvSpPr>
            <a:spLocks noGrp="1"/>
          </p:cNvSpPr>
          <p:nvPr>
            <p:ph type="sldNum" sz="quarter" idx="12"/>
          </p:nvPr>
        </p:nvSpPr>
        <p:spPr/>
        <p:txBody>
          <a:bodyPr/>
          <a:lstStyle/>
          <a:p>
            <a:fld id="{50DEC214-4A26-8544-86E4-D5810B015655}" type="slidenum">
              <a:rPr lang="da-DK" smtClean="0"/>
              <a:t>15</a:t>
            </a:fld>
            <a:endParaRPr lang="da-DK"/>
          </a:p>
        </p:txBody>
      </p:sp>
      <p:sp>
        <p:nvSpPr>
          <p:cNvPr id="5" name="Titel 4"/>
          <p:cNvSpPr>
            <a:spLocks noGrp="1"/>
          </p:cNvSpPr>
          <p:nvPr>
            <p:ph type="title"/>
          </p:nvPr>
        </p:nvSpPr>
        <p:spPr>
          <a:xfrm>
            <a:off x="911224" y="-170003"/>
            <a:ext cx="9648825" cy="1079594"/>
          </a:xfrm>
        </p:spPr>
        <p:txBody>
          <a:bodyPr/>
          <a:lstStyle/>
          <a:p>
            <a:r>
              <a:rPr lang="da-DK" dirty="0"/>
              <a:t>Ansvarsfordeling </a:t>
            </a:r>
          </a:p>
        </p:txBody>
      </p:sp>
    </p:spTree>
    <p:extLst>
      <p:ext uri="{BB962C8B-B14F-4D97-AF65-F5344CB8AC3E}">
        <p14:creationId xmlns:p14="http://schemas.microsoft.com/office/powerpoint/2010/main" val="3836494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72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224" y="369793"/>
            <a:ext cx="9946245" cy="1081007"/>
          </a:xfrm>
        </p:spPr>
        <p:txBody>
          <a:bodyPr/>
          <a:lstStyle/>
          <a:p>
            <a:r>
              <a:rPr lang="da-DK" dirty="0"/>
              <a:t>Hvad er 96 timers behandlingsansvar?</a:t>
            </a:r>
          </a:p>
        </p:txBody>
      </p:sp>
      <p:sp>
        <p:nvSpPr>
          <p:cNvPr id="3" name="Pladsholder til indhold 2"/>
          <p:cNvSpPr>
            <a:spLocks noGrp="1"/>
          </p:cNvSpPr>
          <p:nvPr>
            <p:ph idx="1"/>
          </p:nvPr>
        </p:nvSpPr>
        <p:spPr/>
        <p:txBody>
          <a:bodyPr/>
          <a:lstStyle/>
          <a:p>
            <a:r>
              <a:rPr lang="da-DK" dirty="0"/>
              <a:t>96 timers behandlingsansvar defineres ved, at sygehuset påtager sig at håndtere de henvendelser, som sundhedsprofessionelle i kommune, almen praksis og lægevagten måtte have efter den aktuelle udskrivelse fra sygehuset. </a:t>
            </a:r>
          </a:p>
          <a:p>
            <a:r>
              <a:rPr lang="da-DK" dirty="0"/>
              <a:t>I de første 96 timer efter udskrivelsen er det altså udskrivende afdeling, der har behandlingsansvaret og ikke borgerens egen læge. Efter de 96 timer er gået, medmindre der er behov for forlængelse, overgår behandlingsansvaret til egen læge. </a:t>
            </a:r>
          </a:p>
          <a:p>
            <a:r>
              <a:rPr lang="da-DK" dirty="0"/>
              <a:t>Som kommunalt sundhedspersonale har du fortsat ansvaret for at observere borgeren og reagere på ændringer i tilstanden, samt følge op på eventuelle nye ordinationer. </a:t>
            </a:r>
          </a:p>
          <a:p>
            <a:r>
              <a:rPr lang="da-DK" dirty="0"/>
              <a:t>Ved 96 timers behandlingsansvar kan du kontakte den udskrivende afdeling på sygehuset døgnet rundt. </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2</a:t>
            </a:fld>
            <a:endParaRPr lang="da-DK" dirty="0"/>
          </a:p>
        </p:txBody>
      </p:sp>
    </p:spTree>
    <p:extLst>
      <p:ext uri="{BB962C8B-B14F-4D97-AF65-F5344CB8AC3E}">
        <p14:creationId xmlns:p14="http://schemas.microsoft.com/office/powerpoint/2010/main" val="415738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sz="half" idx="1"/>
            <p:extLst>
              <p:ext uri="{D42A27DB-BD31-4B8C-83A1-F6EECF244321}">
                <p14:modId xmlns:p14="http://schemas.microsoft.com/office/powerpoint/2010/main" val="4124579096"/>
              </p:ext>
            </p:extLst>
          </p:nvPr>
        </p:nvGraphicFramePr>
        <p:xfrm>
          <a:off x="911225" y="1881188"/>
          <a:ext cx="9361488" cy="439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slidenummer 3"/>
          <p:cNvSpPr>
            <a:spLocks noGrp="1"/>
          </p:cNvSpPr>
          <p:nvPr>
            <p:ph type="sldNum" sz="quarter" idx="12"/>
          </p:nvPr>
        </p:nvSpPr>
        <p:spPr/>
        <p:txBody>
          <a:bodyPr/>
          <a:lstStyle/>
          <a:p>
            <a:fld id="{50DEC214-4A26-8544-86E4-D5810B015655}" type="slidenum">
              <a:rPr lang="da-DK" smtClean="0"/>
              <a:t>3</a:t>
            </a:fld>
            <a:endParaRPr lang="da-DK"/>
          </a:p>
        </p:txBody>
      </p:sp>
      <p:sp>
        <p:nvSpPr>
          <p:cNvPr id="5" name="Titel 4"/>
          <p:cNvSpPr>
            <a:spLocks noGrp="1"/>
          </p:cNvSpPr>
          <p:nvPr>
            <p:ph type="title"/>
          </p:nvPr>
        </p:nvSpPr>
        <p:spPr/>
        <p:txBody>
          <a:bodyPr/>
          <a:lstStyle/>
          <a:p>
            <a:r>
              <a:rPr lang="da-DK" dirty="0"/>
              <a:t>Formål </a:t>
            </a:r>
          </a:p>
        </p:txBody>
      </p:sp>
    </p:spTree>
    <p:extLst>
      <p:ext uri="{BB962C8B-B14F-4D97-AF65-F5344CB8AC3E}">
        <p14:creationId xmlns:p14="http://schemas.microsoft.com/office/powerpoint/2010/main" val="197408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652337"/>
            <a:ext cx="9648825" cy="4621464"/>
          </a:xfrm>
        </p:spPr>
        <p:txBody>
          <a:bodyPr/>
          <a:lstStyle/>
          <a:p>
            <a:pPr marL="0" indent="0">
              <a:buNone/>
            </a:pPr>
            <a:r>
              <a:rPr lang="da-DK" dirty="0"/>
              <a:t>Målgruppen omfatter borgere over 18 år med behov for kommunal sygepleje, der har været indlagt i mere end 24 timer og som udskrives til:</a:t>
            </a:r>
          </a:p>
          <a:p>
            <a:r>
              <a:rPr lang="da-DK" dirty="0"/>
              <a:t>midlertidig kommunal døgnplads</a:t>
            </a:r>
          </a:p>
          <a:p>
            <a:r>
              <a:rPr lang="da-DK" dirty="0"/>
              <a:t>plejecenter</a:t>
            </a:r>
          </a:p>
          <a:p>
            <a:r>
              <a:rPr lang="da-DK" dirty="0"/>
              <a:t>kommunal sygepleje i eget hjem</a:t>
            </a:r>
          </a:p>
          <a:p>
            <a:r>
              <a:rPr lang="da-DK" dirty="0"/>
              <a:t> kommunal sygepleje på kommunale og regionale bosteder</a:t>
            </a:r>
          </a:p>
          <a:p>
            <a:pPr marL="0" indent="0">
              <a:buNone/>
            </a:pPr>
            <a:r>
              <a:rPr lang="da-DK" dirty="0"/>
              <a:t>Målgruppen omfatter både borgere, der allerede forud for indlæggelsen modtager kommunal sygepleje samt de borgere, sygehusene vurderer har behov for kommunal sygepleje, når de udskrives.</a:t>
            </a:r>
          </a:p>
          <a:p>
            <a:pPr marL="0" indent="0">
              <a:buNone/>
            </a:pPr>
            <a:r>
              <a:rPr lang="da-DK" u="sng" dirty="0"/>
              <a:t>Bemærk, at borgere, der har været indlagt under 24 timer ikke er omfattet af 96 timers behandlingsansvar </a:t>
            </a:r>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4</a:t>
            </a:fld>
            <a:endParaRPr lang="da-DK"/>
          </a:p>
        </p:txBody>
      </p:sp>
      <p:sp>
        <p:nvSpPr>
          <p:cNvPr id="5" name="Titel 4"/>
          <p:cNvSpPr>
            <a:spLocks noGrp="1"/>
          </p:cNvSpPr>
          <p:nvPr>
            <p:ph type="title"/>
          </p:nvPr>
        </p:nvSpPr>
        <p:spPr/>
        <p:txBody>
          <a:bodyPr/>
          <a:lstStyle/>
          <a:p>
            <a:r>
              <a:rPr lang="da-DK" dirty="0"/>
              <a:t>Målgruppe </a:t>
            </a:r>
          </a:p>
        </p:txBody>
      </p:sp>
    </p:spTree>
    <p:extLst>
      <p:ext uri="{BB962C8B-B14F-4D97-AF65-F5344CB8AC3E}">
        <p14:creationId xmlns:p14="http://schemas.microsoft.com/office/powerpoint/2010/main" val="354528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881187"/>
            <a:ext cx="9648825" cy="4392614"/>
          </a:xfrm>
        </p:spPr>
        <p:txBody>
          <a:bodyPr/>
          <a:lstStyle/>
          <a:p>
            <a:pPr marL="0" indent="0">
              <a:buNone/>
            </a:pPr>
            <a:r>
              <a:rPr lang="da-DK" dirty="0"/>
              <a:t>Når en borger bliver udskrevet fra sygehuset sender sygehuset automatisk en udskrivningsrapport. Hvis borgeren er omfattet af 96 timers behandlingsansvar vil dette være angivet i udskrivningsrapportens felt 30 ”Fremtidige aftaler”. Her vil der også være angivet det telefonnummer, som du skal ringe på. </a:t>
            </a:r>
          </a:p>
        </p:txBody>
      </p:sp>
      <p:sp>
        <p:nvSpPr>
          <p:cNvPr id="4" name="Pladsholder til slidenummer 3"/>
          <p:cNvSpPr>
            <a:spLocks noGrp="1"/>
          </p:cNvSpPr>
          <p:nvPr>
            <p:ph type="sldNum" sz="quarter" idx="12"/>
          </p:nvPr>
        </p:nvSpPr>
        <p:spPr/>
        <p:txBody>
          <a:bodyPr/>
          <a:lstStyle/>
          <a:p>
            <a:fld id="{50DEC214-4A26-8544-86E4-D5810B015655}" type="slidenum">
              <a:rPr lang="da-DK" smtClean="0"/>
              <a:t>5</a:t>
            </a:fld>
            <a:endParaRPr lang="da-DK"/>
          </a:p>
        </p:txBody>
      </p:sp>
      <p:sp>
        <p:nvSpPr>
          <p:cNvPr id="5" name="Titel 4"/>
          <p:cNvSpPr>
            <a:spLocks noGrp="1"/>
          </p:cNvSpPr>
          <p:nvPr>
            <p:ph type="title"/>
          </p:nvPr>
        </p:nvSpPr>
        <p:spPr>
          <a:xfrm>
            <a:off x="911224" y="366423"/>
            <a:ext cx="9648825" cy="1079594"/>
          </a:xfrm>
        </p:spPr>
        <p:txBody>
          <a:bodyPr/>
          <a:lstStyle/>
          <a:p>
            <a:r>
              <a:rPr lang="da-DK" dirty="0"/>
              <a:t>Ved udskrivelse af borger omfattet af 96 timers behandlingsansvar </a:t>
            </a:r>
          </a:p>
        </p:txBody>
      </p:sp>
      <p:pic>
        <p:nvPicPr>
          <p:cNvPr id="3" name="Billede 2"/>
          <p:cNvPicPr>
            <a:picLocks noChangeAspect="1"/>
          </p:cNvPicPr>
          <p:nvPr/>
        </p:nvPicPr>
        <p:blipFill>
          <a:blip r:embed="rId2"/>
          <a:stretch>
            <a:fillRect/>
          </a:stretch>
        </p:blipFill>
        <p:spPr>
          <a:xfrm>
            <a:off x="911224" y="3672800"/>
            <a:ext cx="6629400" cy="1276350"/>
          </a:xfrm>
          <a:prstGeom prst="rect">
            <a:avLst/>
          </a:prstGeom>
        </p:spPr>
      </p:pic>
    </p:spTree>
    <p:extLst>
      <p:ext uri="{BB962C8B-B14F-4D97-AF65-F5344CB8AC3E}">
        <p14:creationId xmlns:p14="http://schemas.microsoft.com/office/powerpoint/2010/main" val="122495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230280"/>
            <a:ext cx="9648826" cy="2867276"/>
          </a:xfrm>
        </p:spPr>
        <p:txBody>
          <a:bodyPr/>
          <a:lstStyle/>
          <a:p>
            <a:r>
              <a:rPr lang="da-DK" dirty="0"/>
              <a:t>Det er </a:t>
            </a:r>
            <a:r>
              <a:rPr lang="da-DK" u="sng" dirty="0"/>
              <a:t>kun</a:t>
            </a:r>
            <a:r>
              <a:rPr lang="da-DK" dirty="0"/>
              <a:t> kommunale sygeplejersker og social- og sundhedsassistenter kan foretage opkald til udskrivende afdeling. Social- og sundhedsassistenter bør så vidt muligt søge råd og vejledning hos en sygeplejerske, inden udskrivende afdeling kontaktes.</a:t>
            </a:r>
          </a:p>
          <a:p>
            <a:r>
              <a:rPr lang="da-DK" dirty="0"/>
              <a:t>Udskrivende afdeling kan kontaktes hvis der er behov for læge- eller sygeplejefaglig rådgivning, vejledning eller sparring. </a:t>
            </a:r>
          </a:p>
          <a:p>
            <a:r>
              <a:rPr lang="da-DK" dirty="0"/>
              <a:t>Henvendelsen til sygehuset kan fx dreje sig om:</a:t>
            </a:r>
          </a:p>
          <a:p>
            <a:pPr lvl="1"/>
            <a:r>
              <a:rPr lang="da-DK" dirty="0"/>
              <a:t>Præcisering eller ændring i behandlingsplan  </a:t>
            </a:r>
          </a:p>
          <a:p>
            <a:pPr lvl="1"/>
            <a:r>
              <a:rPr lang="da-DK" dirty="0"/>
              <a:t>Ordinering af anden medicin eller ændring af den aktuelle </a:t>
            </a:r>
          </a:p>
          <a:p>
            <a:pPr lvl="1"/>
            <a:r>
              <a:rPr lang="da-DK" dirty="0"/>
              <a:t>Recepter og afstemning af FMK</a:t>
            </a:r>
          </a:p>
          <a:p>
            <a:pPr lvl="1"/>
            <a:r>
              <a:rPr lang="da-DK" dirty="0"/>
              <a:t>Forværring eller ændring i helbredstilstand (OBS! Ved livstruende tilstande skal der ringes 1-1-2)</a:t>
            </a:r>
          </a:p>
        </p:txBody>
      </p:sp>
      <p:sp>
        <p:nvSpPr>
          <p:cNvPr id="4" name="Pladsholder til slidenummer 3"/>
          <p:cNvSpPr>
            <a:spLocks noGrp="1"/>
          </p:cNvSpPr>
          <p:nvPr>
            <p:ph type="sldNum" sz="quarter" idx="12"/>
          </p:nvPr>
        </p:nvSpPr>
        <p:spPr/>
        <p:txBody>
          <a:bodyPr/>
          <a:lstStyle/>
          <a:p>
            <a:fld id="{50DEC214-4A26-8544-86E4-D5810B015655}" type="slidenum">
              <a:rPr lang="da-DK" smtClean="0"/>
              <a:t>6</a:t>
            </a:fld>
            <a:endParaRPr lang="da-DK"/>
          </a:p>
        </p:txBody>
      </p:sp>
      <p:sp>
        <p:nvSpPr>
          <p:cNvPr id="5" name="Titel 4"/>
          <p:cNvSpPr>
            <a:spLocks noGrp="1"/>
          </p:cNvSpPr>
          <p:nvPr>
            <p:ph type="title"/>
          </p:nvPr>
        </p:nvSpPr>
        <p:spPr>
          <a:xfrm>
            <a:off x="911225" y="-82500"/>
            <a:ext cx="9648825" cy="1079594"/>
          </a:xfrm>
        </p:spPr>
        <p:txBody>
          <a:bodyPr/>
          <a:lstStyle/>
          <a:p>
            <a:r>
              <a:rPr lang="da-DK" dirty="0"/>
              <a:t>Kontakt til sygehuset</a:t>
            </a:r>
          </a:p>
        </p:txBody>
      </p:sp>
      <p:sp>
        <p:nvSpPr>
          <p:cNvPr id="9" name="Tekstfelt 8"/>
          <p:cNvSpPr txBox="1"/>
          <p:nvPr/>
        </p:nvSpPr>
        <p:spPr>
          <a:xfrm>
            <a:off x="1183940" y="5646821"/>
            <a:ext cx="1732548" cy="635180"/>
          </a:xfrm>
          <a:prstGeom prst="rect">
            <a:avLst/>
          </a:prstGeom>
          <a:noFill/>
        </p:spPr>
        <p:txBody>
          <a:bodyPr wrap="square" rtlCol="0">
            <a:spAutoFit/>
          </a:bodyPr>
          <a:lstStyle/>
          <a:p>
            <a:endParaRPr lang="da-DK" dirty="0"/>
          </a:p>
        </p:txBody>
      </p:sp>
      <p:sp>
        <p:nvSpPr>
          <p:cNvPr id="16" name="Tekstfelt 15"/>
          <p:cNvSpPr txBox="1"/>
          <p:nvPr/>
        </p:nvSpPr>
        <p:spPr>
          <a:xfrm>
            <a:off x="9409127" y="5397145"/>
            <a:ext cx="1639330" cy="430887"/>
          </a:xfrm>
          <a:prstGeom prst="rect">
            <a:avLst/>
          </a:prstGeom>
          <a:noFill/>
        </p:spPr>
        <p:txBody>
          <a:bodyPr wrap="square" rtlCol="0">
            <a:spAutoFit/>
          </a:bodyPr>
          <a:lstStyle/>
          <a:p>
            <a:pPr algn="ctr"/>
            <a:r>
              <a:rPr lang="da-DK" sz="1100" dirty="0">
                <a:solidFill>
                  <a:schemeClr val="bg1"/>
                </a:solidFill>
              </a:rPr>
              <a:t>afdeling eller via akutmodtagelse </a:t>
            </a:r>
          </a:p>
        </p:txBody>
      </p:sp>
    </p:spTree>
    <p:extLst>
      <p:ext uri="{BB962C8B-B14F-4D97-AF65-F5344CB8AC3E}">
        <p14:creationId xmlns:p14="http://schemas.microsoft.com/office/powerpoint/2010/main" val="289377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50DEC214-4A26-8544-86E4-D5810B015655}" type="slidenum">
              <a:rPr lang="da-DK" smtClean="0"/>
              <a:t>7</a:t>
            </a:fld>
            <a:endParaRPr lang="da-DK"/>
          </a:p>
        </p:txBody>
      </p:sp>
      <p:sp>
        <p:nvSpPr>
          <p:cNvPr id="5" name="Titel 4"/>
          <p:cNvSpPr>
            <a:spLocks noGrp="1"/>
          </p:cNvSpPr>
          <p:nvPr>
            <p:ph type="title"/>
          </p:nvPr>
        </p:nvSpPr>
        <p:spPr>
          <a:xfrm>
            <a:off x="911225" y="20878"/>
            <a:ext cx="9648825" cy="1079594"/>
          </a:xfrm>
        </p:spPr>
        <p:txBody>
          <a:bodyPr/>
          <a:lstStyle/>
          <a:p>
            <a:r>
              <a:rPr lang="da-DK" dirty="0"/>
              <a:t>Inden henvendelse til sygehuset</a:t>
            </a:r>
          </a:p>
        </p:txBody>
      </p:sp>
      <p:graphicFrame>
        <p:nvGraphicFramePr>
          <p:cNvPr id="10" name="Pladsholder til indhold 9"/>
          <p:cNvGraphicFramePr>
            <a:graphicFrameLocks noGrp="1"/>
          </p:cNvGraphicFramePr>
          <p:nvPr>
            <p:ph sz="half" idx="1"/>
            <p:extLst>
              <p:ext uri="{D42A27DB-BD31-4B8C-83A1-F6EECF244321}">
                <p14:modId xmlns:p14="http://schemas.microsoft.com/office/powerpoint/2010/main" val="2586468245"/>
              </p:ext>
            </p:extLst>
          </p:nvPr>
        </p:nvGraphicFramePr>
        <p:xfrm>
          <a:off x="911224" y="1359567"/>
          <a:ext cx="9941259" cy="5355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79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386917"/>
            <a:ext cx="4464051" cy="4392614"/>
          </a:xfrm>
        </p:spPr>
        <p:txBody>
          <a:bodyPr/>
          <a:lstStyle/>
          <a:p>
            <a:r>
              <a:rPr lang="da-DK" sz="1600" dirty="0"/>
              <a:t>Ved henvendelsen til sygehuset skal du bruge sikker mundtlig kommunikation (ISBAR). </a:t>
            </a:r>
          </a:p>
          <a:p>
            <a:r>
              <a:rPr lang="da-DK" sz="1600" dirty="0"/>
              <a:t>Efter telefonopkaldet fremsender sygehuset et korrespondancebrev med præcisering el. ændring af behandlingsplan, ordination af medicin o.l. </a:t>
            </a:r>
          </a:p>
          <a:p>
            <a:r>
              <a:rPr lang="da-DK" sz="1600" dirty="0"/>
              <a:t>Hvis du blot har søgt råd eller vejledning hos sygehuset modtager du ikke et korrespondancebrev. </a:t>
            </a:r>
          </a:p>
          <a:p>
            <a:r>
              <a:rPr lang="da-DK" sz="1600" dirty="0"/>
              <a:t>Du har fortsat journaliseringspligt og skal dokumentere, at der er taget kontakt til sygehuset samt hvilke aftaler, der er lavet om det videre forløb. </a:t>
            </a:r>
          </a:p>
          <a:p>
            <a:endParaRPr lang="da-DK" dirty="0"/>
          </a:p>
        </p:txBody>
      </p:sp>
      <p:sp>
        <p:nvSpPr>
          <p:cNvPr id="4" name="Pladsholder til slidenummer 3"/>
          <p:cNvSpPr>
            <a:spLocks noGrp="1"/>
          </p:cNvSpPr>
          <p:nvPr>
            <p:ph type="sldNum" sz="quarter" idx="12"/>
          </p:nvPr>
        </p:nvSpPr>
        <p:spPr/>
        <p:txBody>
          <a:bodyPr/>
          <a:lstStyle/>
          <a:p>
            <a:fld id="{50DEC214-4A26-8544-86E4-D5810B015655}" type="slidenum">
              <a:rPr lang="da-DK" smtClean="0"/>
              <a:t>8</a:t>
            </a:fld>
            <a:endParaRPr lang="da-DK"/>
          </a:p>
        </p:txBody>
      </p:sp>
      <p:sp>
        <p:nvSpPr>
          <p:cNvPr id="5" name="Titel 4"/>
          <p:cNvSpPr>
            <a:spLocks noGrp="1"/>
          </p:cNvSpPr>
          <p:nvPr>
            <p:ph type="title"/>
          </p:nvPr>
        </p:nvSpPr>
        <p:spPr>
          <a:xfrm>
            <a:off x="911224" y="15567"/>
            <a:ext cx="10679414" cy="1079594"/>
          </a:xfrm>
        </p:spPr>
        <p:txBody>
          <a:bodyPr/>
          <a:lstStyle/>
          <a:p>
            <a:r>
              <a:rPr lang="da-DK" dirty="0"/>
              <a:t>Under og efter henvendelse til sygehuset</a:t>
            </a:r>
          </a:p>
        </p:txBody>
      </p:sp>
      <p:pic>
        <p:nvPicPr>
          <p:cNvPr id="6" name="Pladsholder til indhold 5"/>
          <p:cNvPicPr>
            <a:picLocks noGrp="1" noChangeAspect="1"/>
          </p:cNvPicPr>
          <p:nvPr>
            <p:ph sz="half" idx="2"/>
          </p:nvPr>
        </p:nvPicPr>
        <p:blipFill>
          <a:blip r:embed="rId2"/>
          <a:stretch>
            <a:fillRect/>
          </a:stretch>
        </p:blipFill>
        <p:spPr>
          <a:xfrm>
            <a:off x="5553679" y="1205508"/>
            <a:ext cx="2895851" cy="4191363"/>
          </a:xfrm>
          <a:prstGeom prst="rect">
            <a:avLst/>
          </a:prstGeom>
        </p:spPr>
      </p:pic>
      <p:pic>
        <p:nvPicPr>
          <p:cNvPr id="7" name="Billede 6"/>
          <p:cNvPicPr>
            <a:picLocks noChangeAspect="1"/>
          </p:cNvPicPr>
          <p:nvPr/>
        </p:nvPicPr>
        <p:blipFill>
          <a:blip r:embed="rId3"/>
          <a:stretch>
            <a:fillRect/>
          </a:stretch>
        </p:blipFill>
        <p:spPr>
          <a:xfrm>
            <a:off x="8449530" y="1205508"/>
            <a:ext cx="2956816" cy="4237087"/>
          </a:xfrm>
          <a:prstGeom prst="rect">
            <a:avLst/>
          </a:prstGeom>
        </p:spPr>
      </p:pic>
    </p:spTree>
    <p:extLst>
      <p:ext uri="{BB962C8B-B14F-4D97-AF65-F5344CB8AC3E}">
        <p14:creationId xmlns:p14="http://schemas.microsoft.com/office/powerpoint/2010/main" val="142033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half" idx="1"/>
          </p:nvPr>
        </p:nvSpPr>
        <p:spPr>
          <a:xfrm>
            <a:off x="911224" y="1665287"/>
            <a:ext cx="9867423" cy="4392614"/>
          </a:xfrm>
        </p:spPr>
        <p:txBody>
          <a:bodyPr/>
          <a:lstStyle/>
          <a:p>
            <a:pPr marL="0" indent="0">
              <a:buNone/>
            </a:pPr>
            <a:r>
              <a:rPr lang="da-DK" dirty="0"/>
              <a:t>Hvis henvendelsen vedrører forværring/ændring i borgers tilstand, kan sygehuslægen vurdere, om der er behov for et lægefagligt tilsyn. Sygehuslægen kan vælge en række tilsynsformer, herunder:  </a:t>
            </a:r>
          </a:p>
          <a:p>
            <a:pPr marL="0" indent="0">
              <a:buNone/>
            </a:pPr>
            <a:r>
              <a:rPr lang="da-DK" dirty="0"/>
              <a:t>•	Videokonsultation (SMS Video) </a:t>
            </a:r>
          </a:p>
          <a:p>
            <a:pPr marL="0" indent="0">
              <a:buNone/>
            </a:pPr>
            <a:r>
              <a:rPr lang="da-DK" dirty="0"/>
              <a:t>•	Besøg i eget hjem via lægevagten eller akutberedskabet   </a:t>
            </a:r>
          </a:p>
          <a:p>
            <a:pPr marL="0" indent="0">
              <a:buNone/>
            </a:pPr>
            <a:r>
              <a:rPr lang="da-DK" dirty="0"/>
              <a:t>•	En </a:t>
            </a:r>
            <a:r>
              <a:rPr lang="da-DK" dirty="0" err="1"/>
              <a:t>subakut</a:t>
            </a:r>
            <a:r>
              <a:rPr lang="da-DK" dirty="0"/>
              <a:t> vurdering på sygehuset </a:t>
            </a:r>
          </a:p>
          <a:p>
            <a:pPr marL="0" indent="0">
              <a:buNone/>
            </a:pPr>
            <a:r>
              <a:rPr lang="da-DK" dirty="0"/>
              <a:t>•	Genindlæggelse</a:t>
            </a:r>
          </a:p>
          <a:p>
            <a:pPr marL="0" indent="0">
              <a:buNone/>
            </a:pPr>
            <a:endParaRPr lang="da-DK" dirty="0"/>
          </a:p>
          <a:p>
            <a:pPr marL="0" indent="0">
              <a:buNone/>
            </a:pPr>
            <a:r>
              <a:rPr lang="da-DK" dirty="0"/>
              <a:t>Ved besøg i eget hjem via lægevagten/akutberedskabet, subakutvurdering og genindlæggelse skal du ikke foretage dig andet end at orientere borger. </a:t>
            </a:r>
          </a:p>
          <a:p>
            <a:pPr marL="0" indent="0">
              <a:buNone/>
            </a:pPr>
            <a:r>
              <a:rPr lang="da-DK" dirty="0"/>
              <a:t>Se næste slide for arbejdsgangen ved videokonsultation </a:t>
            </a:r>
          </a:p>
        </p:txBody>
      </p:sp>
      <p:sp>
        <p:nvSpPr>
          <p:cNvPr id="4" name="Pladsholder til slidenummer 3"/>
          <p:cNvSpPr>
            <a:spLocks noGrp="1"/>
          </p:cNvSpPr>
          <p:nvPr>
            <p:ph type="sldNum" sz="quarter" idx="12"/>
          </p:nvPr>
        </p:nvSpPr>
        <p:spPr/>
        <p:txBody>
          <a:bodyPr/>
          <a:lstStyle/>
          <a:p>
            <a:fld id="{50DEC214-4A26-8544-86E4-D5810B015655}" type="slidenum">
              <a:rPr lang="da-DK" smtClean="0"/>
              <a:t>9</a:t>
            </a:fld>
            <a:endParaRPr lang="da-DK"/>
          </a:p>
        </p:txBody>
      </p:sp>
      <p:sp>
        <p:nvSpPr>
          <p:cNvPr id="5" name="Titel 4"/>
          <p:cNvSpPr>
            <a:spLocks noGrp="1"/>
          </p:cNvSpPr>
          <p:nvPr>
            <p:ph type="title"/>
          </p:nvPr>
        </p:nvSpPr>
        <p:spPr/>
        <p:txBody>
          <a:bodyPr/>
          <a:lstStyle/>
          <a:p>
            <a:r>
              <a:rPr lang="da-DK" dirty="0"/>
              <a:t>Handlemuligheder ved henvendelser vedr. ændringer i tilstand </a:t>
            </a:r>
          </a:p>
        </p:txBody>
      </p:sp>
    </p:spTree>
    <p:extLst>
      <p:ext uri="{BB962C8B-B14F-4D97-AF65-F5344CB8AC3E}">
        <p14:creationId xmlns:p14="http://schemas.microsoft.com/office/powerpoint/2010/main" val="952531781"/>
      </p:ext>
    </p:extLst>
  </p:cSld>
  <p:clrMapOvr>
    <a:masterClrMapping/>
  </p:clrMapOvr>
</p:sld>
</file>

<file path=ppt/theme/theme1.xml><?xml version="1.0" encoding="utf-8"?>
<a:theme xmlns:a="http://schemas.openxmlformats.org/drawingml/2006/main" name="Region Sjælland - PPT">
  <a:themeElements>
    <a:clrScheme name="Region Sjælland - PPT">
      <a:dk1>
        <a:srgbClr val="0085A0"/>
      </a:dk1>
      <a:lt1>
        <a:srgbClr val="FFFFFF"/>
      </a:lt1>
      <a:dk2>
        <a:srgbClr val="595959"/>
      </a:dk2>
      <a:lt2>
        <a:srgbClr val="EFEFEF"/>
      </a:lt2>
      <a:accent1>
        <a:srgbClr val="0085A1"/>
      </a:accent1>
      <a:accent2>
        <a:srgbClr val="6FD3E3"/>
      </a:accent2>
      <a:accent3>
        <a:srgbClr val="D3E14D"/>
      </a:accent3>
      <a:accent4>
        <a:srgbClr val="4BDBC3"/>
      </a:accent4>
      <a:accent5>
        <a:srgbClr val="FCC860"/>
      </a:accent5>
      <a:accent6>
        <a:srgbClr val="BEB9A6"/>
      </a:accent6>
      <a:hlink>
        <a:srgbClr val="3055A2"/>
      </a:hlink>
      <a:folHlink>
        <a:srgbClr val="448ACA"/>
      </a:folHlink>
    </a:clrScheme>
    <a:fontScheme name="Region Sjælland - PPT">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Præsentation1" id="{5317A864-C35A-4BEE-8F21-EE52746F97FE}" vid="{64B9E2AF-06F8-49F1-9520-C8051AA003A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FFFFF"/>
    </a:custClr>
    <a:custClr>
      <a:srgbClr val="FFFFFF"/>
    </a:custClr>
    <a:custClr>
      <a:srgbClr val="FFFFFF"/>
    </a:custClr>
    <a:custClr>
      <a:srgbClr val="FFFFFF"/>
    </a:custClr>
    <a:custClr>
      <a:srgbClr val="FECB00"/>
    </a:custClr>
    <a:custClr>
      <a:srgbClr val="FC8077"/>
    </a:custClr>
    <a:custClr>
      <a:srgbClr val="FF6D22"/>
    </a:custClr>
    <a:custClr>
      <a:srgbClr val="866EB3"/>
    </a:custClr>
    <a:custClr>
      <a:srgbClr val="3D7EDB"/>
    </a:custClr>
    <a:custClr>
      <a:srgbClr val="64BF92"/>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lAttachment xmlns="http://schemas.microsoft.com/sharepoint/v3">false</LocalAttachment>
    <CCMPageCount xmlns="http://schemas.microsoft.com/sharepoint/v3">0</CCMPageCount>
    <DocID xmlns="http://schemas.microsoft.com/sharepoint/v3">12127305</DocID>
    <CCMCommentCount xmlns="http://schemas.microsoft.com/sharepoint/v3">0</CCMCommentCount>
    <CCMCognitiveType xmlns="http://schemas.microsoft.com/sharepoint/v3">-1</CCMCognitiveType>
    <CaseRecordNumber xmlns="http://schemas.microsoft.com/sharepoint/v3">0</CaseRecordNumber>
    <CaseID xmlns="http://schemas.microsoft.com/sharepoint/v3">EMN-2025-00889</CaseID>
    <RegistrationDate xmlns="http://schemas.microsoft.com/sharepoint/v3" xsi:nil="true"/>
    <Korrespondance xmlns="http://schemas.microsoft.com/sharepoint/v3">Intern</Korrespondance>
    <CCMTemplateID xmlns="http://schemas.microsoft.com/sharepoint/v3">0</CCMTemplateID>
    <TrackID xmlns="http://schemas.microsoft.com/sharepoint/v3" xsi:nil="true"/>
    <CCMPreviewAnnotationsTasks xmlns="http://schemas.microsoft.com/sharepoint/v3">0</CCMPreviewAnnotationsTasks>
    <Related xmlns="http://schemas.microsoft.com/sharepoint/v3">false</Related>
    <CCMSystemID xmlns="http://schemas.microsoft.com/sharepoint/v3">2eef365f-b744-44fd-ad69-10b643aa564f</CCMSystemID>
    <CCMVisualId xmlns="http://schemas.microsoft.com/sharepoint/v3">EMN-2025-00889</CCMVisualId>
    <CCMConversation xmlns="http://schemas.microsoft.com/sharepoint/v3" xsi:nil="true"/>
    <CaseOwner xmlns="http://schemas.microsoft.com/sharepoint/v3">
      <UserInfo>
        <DisplayName>Rikke Bohart Thygesen</DisplayName>
        <AccountId>109</AccountId>
        <AccountType/>
      </UserInfo>
    </CaseOwner>
    <Forsendelsesdato xmlns="http://schemas.microsoft.com/sharepoint/v3" xsi:nil="true"/>
    <CCMMetadataExtractionStatus xmlns="http://schemas.microsoft.com/sharepoint/v3">CCMPageCount:InProgress;CCMCommentCount:InProgress</CCMMetadataExtractionStatus>
    <Finalized xmlns="http://schemas.microsoft.com/sharepoint/v3">false</Finalized>
    <CCMMeetingCaseInstanceId xmlns="105D26E3-BAFD-4039-A1D8-4E328E05BF6A" xsi:nil="true"/>
    <Adresse xmlns="105D26E3-BAFD-4039-A1D8-4E328E05BF6A"/>
    <CCMAgendaItemId xmlns="105D26E3-BAFD-4039-A1D8-4E328E05BF6A">0</CCMAgendaItemId>
    <Part xmlns="105D26E3-BAFD-4039-A1D8-4E328E05BF6A"/>
    <Fortrolighed xmlns="105D26E3-BAFD-4039-A1D8-4E328E05BF6A">Offentlig</Fortrolighed>
    <CCMAgendaStatus xmlns="105D26E3-BAFD-4039-A1D8-4E328E05BF6A" xsi:nil="true"/>
    <Status xmlns="105D26E3-BAFD-4039-A1D8-4E328E05BF6A">Åben</Status>
    <TaxCatchAll xmlns="747da657-1581-4963-980f-6eee96fe16b0">
      <Value>10</Value>
    </TaxCatchAll>
    <CCMManageRelations xmlns="105D26E3-BAFD-4039-A1D8-4E328E05BF6A" xsi:nil="true"/>
    <a3c7f3665c3f4ddab65e7e70f16e8438 xmlns="105D26E3-BAFD-4039-A1D8-4E328E05BF6A">
      <Terms xmlns="http://schemas.microsoft.com/office/infopath/2007/PartnerControls"/>
    </a3c7f3665c3f4ddab65e7e70f16e8438>
    <Dato_x0020_oprettet xmlns="105D26E3-BAFD-4039-A1D8-4E328E05BF6A">2023-07-23T22:00:00+00:00</Dato_x0020_oprettet>
    <Registreringsdato xmlns="105D26E3-BAFD-4039-A1D8-4E328E05BF6A" xsi:nil="true"/>
    <CCMAgendaDocumentStatus xmlns="105D26E3-BAFD-4039-A1D8-4E328E05BF6A" xsi:nil="true"/>
    <Beskrivelse xmlns="105D26E3-BAFD-4039-A1D8-4E328E05BF6A" xsi:nil="true"/>
    <CCMMeetingCaseLink xmlns="105D26E3-BAFD-4039-A1D8-4E328E05BF6A">
      <Url xsi:nil="true"/>
      <Description xsi:nil="true"/>
    </CCMMeetingCaseLink>
    <CCMMeetingCaseId xmlns="105D26E3-BAFD-4039-A1D8-4E328E05BF6A" xsi:nil="true"/>
    <JournalDato xmlns="105D26E3-BAFD-4039-A1D8-4E328E05BF6A" xsi:nil="true"/>
    <Dokumentgruppe xmlns="105D26E3-BAFD-4039-A1D8-4E328E05BF6A" xsi:nil="true"/>
    <BrevId xmlns="105D26E3-BAFD-4039-A1D8-4E328E05BF6A" xsi:nil="true"/>
    <CCMDescription xmlns="105D26E3-BAFD-4039-A1D8-4E328E05BF6A" xsi:nil="true"/>
    <Frist xmlns="105D26E3-BAFD-4039-A1D8-4E328E05BF6A" xsi:nil="true"/>
    <CCMMeetingCaseOwner xmlns="105d26e3-bafd-4039-a1d8-4e328e05bf6a">
      <UserInfo>
        <DisplayName/>
        <AccountId xsi:nil="true"/>
        <AccountType/>
      </UserInfo>
    </CCMMeetingCaseOwner>
    <h5cdd41bbf4f4e29b66bc68df1bafbfc xmlns="105D26E3-BAFD-4039-A1D8-4E328E05BF6A">
      <Terms xmlns="http://schemas.microsoft.com/office/infopath/2007/PartnerControls">
        <TermInfo xmlns="http://schemas.microsoft.com/office/infopath/2007/PartnerControls">
          <TermName xmlns="http://schemas.microsoft.com/office/infopath/2007/PartnerControls">Sundhedsstrategisk Planlægning</TermName>
          <TermId xmlns="http://schemas.microsoft.com/office/infopath/2007/PartnerControls">237442c5-9fc0-4ded-920c-afa19d403196</TermId>
        </TermInfo>
      </Terms>
    </h5cdd41bbf4f4e29b66bc68df1bafbfc>
    <Classification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91C78529181B35458312E19559B752A9" ma:contentTypeVersion="1" ma:contentTypeDescription="GetOrganized dokument" ma:contentTypeScope="" ma:versionID="58b6d5c9a49c7d7b5c1c06e5acbecab0">
  <xsd:schema xmlns:xsd="http://www.w3.org/2001/XMLSchema" xmlns:xs="http://www.w3.org/2001/XMLSchema" xmlns:p="http://schemas.microsoft.com/office/2006/metadata/properties" xmlns:ns1="http://schemas.microsoft.com/sharepoint/v3" xmlns:ns2="105D26E3-BAFD-4039-A1D8-4E328E05BF6A" xmlns:ns3="747da657-1581-4963-980f-6eee96fe16b0" xmlns:ns4="105d26e3-bafd-4039-a1d8-4e328e05bf6a" targetNamespace="http://schemas.microsoft.com/office/2006/metadata/properties" ma:root="true" ma:fieldsID="ee82e7275404fe1a7158a1de62b11bcb" ns1:_="" ns2:_="" ns3:_="" ns4:_="">
    <xsd:import namespace="http://schemas.microsoft.com/sharepoint/v3"/>
    <xsd:import namespace="105D26E3-BAFD-4039-A1D8-4E328E05BF6A"/>
    <xsd:import namespace="747da657-1581-4963-980f-6eee96fe16b0"/>
    <xsd:import namespace="105d26e3-bafd-4039-a1d8-4e328e05bf6a"/>
    <xsd:element name="properties">
      <xsd:complexType>
        <xsd:sequence>
          <xsd:element name="documentManagement">
            <xsd:complexType>
              <xsd:all>
                <xsd:element ref="ns1:Korrespondance" minOccurs="0"/>
                <xsd:element ref="ns2:Dato_x0020_oprettet" minOccurs="0"/>
                <xsd:element ref="ns1:CaseOwner"/>
                <xsd:element ref="ns1:Forsendelsesdato" minOccurs="0"/>
                <xsd:element ref="ns2:Dokumentgruppe" minOccurs="0"/>
                <xsd:element ref="ns1:TrackID" minOccurs="0"/>
                <xsd:element ref="ns2:CCMAgendaDocumentStatus" minOccurs="0"/>
                <xsd:element ref="ns2:CCMAgendaStatus" minOccurs="0"/>
                <xsd:element ref="ns2:CCMMeetingCaseLink" minOccurs="0"/>
                <xsd:element ref="ns2:Part" minOccurs="0"/>
                <xsd:element ref="ns1:CCMCognitiveType" minOccurs="0"/>
                <xsd:element ref="ns2:CCMManageRelations" minOccurs="0"/>
                <xsd:element ref="ns2:Status" minOccurs="0"/>
                <xsd:element ref="ns2:Frist" minOccurs="0"/>
                <xsd:element ref="ns2:Registreringsdato" minOccurs="0"/>
                <xsd:element ref="ns2:CCMDescription" minOccurs="0"/>
                <xsd:element ref="ns2:Adresse" minOccurs="0"/>
                <xsd:element ref="ns2:JournalDato" minOccurs="0"/>
                <xsd:element ref="ns2:BrevId" minOccurs="0"/>
                <xsd:element ref="ns2:Fortrolighed" minOccurs="0"/>
                <xsd:element ref="ns1:Classificati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2:a3c7f3665c3f4ddab65e7e70f16e8438" minOccurs="0"/>
                <xsd:element ref="ns3:TaxCatchAll" minOccurs="0"/>
                <xsd:element ref="ns2:CCMMeetingCaseId" minOccurs="0"/>
                <xsd:element ref="ns2:CCMMeetingCaseInstanceId" minOccurs="0"/>
                <xsd:element ref="ns2:CCMAgendaItemId" minOccurs="0"/>
                <xsd:element ref="ns2:AgendaStatusIcon" minOccurs="0"/>
                <xsd:element ref="ns1:CCMVisualId" minOccurs="0"/>
                <xsd:element ref="ns1:CCMOriginalDocID" minOccurs="0"/>
                <xsd:element ref="ns1:CCMMetadataExtractionStatus" minOccurs="0"/>
                <xsd:element ref="ns1:CCMPageCount" minOccurs="0"/>
                <xsd:element ref="ns1:CCMCommentCount" minOccurs="0"/>
                <xsd:element ref="ns1:CCMPreviewAnnotationsTasks" minOccurs="0"/>
                <xsd:element ref="ns2:h5cdd41bbf4f4e29b66bc68df1bafbfc" minOccurs="0"/>
                <xsd:element ref="ns2:Beskrivelse" minOccurs="0"/>
                <xsd:element ref="ns4:CCMMeetingCase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orrespondance" ma:index="2" nillable="true" ma:displayName="Korrespondance" ma:default="Intern" ma:format="Dropdown" ma:internalName="Korrespondance">
      <xsd:simpleType>
        <xsd:restriction base="dms:Choice">
          <xsd:enumeration value="Intern"/>
          <xsd:enumeration value="Indgående"/>
          <xsd:enumeration value="Udgående"/>
        </xsd:restriction>
      </xsd:simpleType>
    </xsd:element>
    <xsd:element name="CaseOwner" ma:index="4" ma:displayName="Sagsbehandler" ma:default="110;#Troels Busk Hoff" ma:list="UserInfo" ma:SearchPeopleOnly="false" ma:SharePointGroup="0" ma:internalName="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Forsendelsesdato" ma:index="6" nillable="true" ma:displayName="Forsendelsesdato" ma:internalName="Forsendelsesdato">
      <xsd:simpleType>
        <xsd:restriction base="dms:DateTime"/>
      </xsd:simpleType>
    </xsd:element>
    <xsd:element name="TrackID" ma:index="9" nillable="true" ma:displayName="TrackID" ma:description="" ma:internalName="TrackID">
      <xsd:simpleType>
        <xsd:restriction base="dms:Note">
          <xsd:maxLength value="255"/>
        </xsd:restriction>
      </xsd:simpleType>
    </xsd:element>
    <xsd:element name="CCMCognitiveType" ma:index="14" nillable="true" ma:displayName="CognitiveType" ma:decimals="0" ma:description="" ma:internalName="CCMCognitiveType" ma:readOnly="false">
      <xsd:simpleType>
        <xsd:restriction base="dms:Number"/>
      </xsd:simpleType>
    </xsd:element>
    <xsd:element name="Classification" ma:index="27" nillable="true" ma:displayName="Klassifikation" ma:hidden="true" ma:internalName="Classification">
      <xsd:simpleType>
        <xsd:restriction base="dms:Choice">
          <xsd:enumeration value="Offentlig"/>
          <xsd:enumeration value="Intern"/>
          <xsd:enumeration value="Fortrolig"/>
        </xsd:restriction>
      </xsd:simpleType>
    </xsd:element>
    <xsd:element name="CaseID" ma:index="28" nillable="true" ma:displayName="Sags ID" ma:default="Tildeler" ma:internalName="CaseID" ma:readOnly="true">
      <xsd:simpleType>
        <xsd:restriction base="dms:Text"/>
      </xsd:simpleType>
    </xsd:element>
    <xsd:element name="DocID" ma:index="29" nillable="true" ma:displayName="Dok ID" ma:default="Tildeler" ma:internalName="DocID" ma:readOnly="true">
      <xsd:simpleType>
        <xsd:restriction base="dms:Text"/>
      </xsd:simpleType>
    </xsd:element>
    <xsd:element name="Finalized" ma:index="30" nillable="true" ma:displayName="Endeligt" ma:default="False" ma:internalName="Finalized" ma:readOnly="true">
      <xsd:simpleType>
        <xsd:restriction base="dms:Boolean"/>
      </xsd:simpleType>
    </xsd:element>
    <xsd:element name="Related" ma:index="31" nillable="true" ma:displayName="Vedhæftet dokument" ma:default="False" ma:internalName="Related" ma:readOnly="true">
      <xsd:simpleType>
        <xsd:restriction base="dms:Boolean"/>
      </xsd:simpleType>
    </xsd:element>
    <xsd:element name="RegistrationDate" ma:index="32" nillable="true" ma:displayName="Registrerings dato" ma:format="DateTime" ma:internalName="RegistrationDate" ma:readOnly="true">
      <xsd:simpleType>
        <xsd:restriction base="dms:DateTime"/>
      </xsd:simpleType>
    </xsd:element>
    <xsd:element name="CaseRecordNumber" ma:index="33" nillable="true" ma:displayName="Akt ID" ma:decimals="0" ma:default="0" ma:internalName="CaseRecordNumber" ma:readOnly="true">
      <xsd:simpleType>
        <xsd:restriction base="dms:Number"/>
      </xsd:simpleType>
    </xsd:element>
    <xsd:element name="LocalAttachment" ma:index="34" nillable="true" ma:displayName="Lokalt bilag" ma:default="False" ma:internalName="LocalAttachment" ma:readOnly="true">
      <xsd:simpleType>
        <xsd:restriction base="dms:Boolean"/>
      </xsd:simpleType>
    </xsd:element>
    <xsd:element name="CCMTemplateName" ma:index="35" nillable="true" ma:displayName="Skabelon navn" ma:internalName="CCMTemplateName" ma:readOnly="true">
      <xsd:simpleType>
        <xsd:restriction base="dms:Text"/>
      </xsd:simpleType>
    </xsd:element>
    <xsd:element name="CCMTemplateVersion" ma:index="36" nillable="true" ma:displayName="Skabelon version" ma:internalName="CCMTemplateVersion" ma:readOnly="true">
      <xsd:simpleType>
        <xsd:restriction base="dms:Text"/>
      </xsd:simpleType>
    </xsd:element>
    <xsd:element name="CCMTemplateID" ma:index="37" nillable="true" ma:displayName="CCMTemplateID" ma:decimals="0" ma:default="0" ma:hidden="true" ma:internalName="CCMTemplateID" ma:readOnly="true">
      <xsd:simpleType>
        <xsd:restriction base="dms:Number"/>
      </xsd:simpleType>
    </xsd:element>
    <xsd:element name="CCMSystemID" ma:index="38" nillable="true" ma:displayName="CCMSystemID" ma:hidden="true" ma:internalName="CCMSystemID" ma:readOnly="true">
      <xsd:simpleType>
        <xsd:restriction base="dms:Text"/>
      </xsd:simpleType>
    </xsd:element>
    <xsd:element name="WasEncrypted" ma:index="39" nillable="true" ma:displayName="Krypteret" ma:default="False" ma:internalName="WasEncrypted" ma:readOnly="true">
      <xsd:simpleType>
        <xsd:restriction base="dms:Boolean"/>
      </xsd:simpleType>
    </xsd:element>
    <xsd:element name="WasSigned" ma:index="40" nillable="true" ma:displayName="Signeret" ma:default="False" ma:internalName="WasSigned" ma:readOnly="true">
      <xsd:simpleType>
        <xsd:restriction base="dms:Boolean"/>
      </xsd:simpleType>
    </xsd:element>
    <xsd:element name="MailHasAttachments" ma:index="41" nillable="true" ma:displayName="E-mail har vedhæftede filer" ma:default="False" ma:internalName="MailHasAttachments" ma:readOnly="true">
      <xsd:simpleType>
        <xsd:restriction base="dms:Boolean"/>
      </xsd:simpleType>
    </xsd:element>
    <xsd:element name="CCMConversation" ma:index="42" nillable="true" ma:displayName="Samtale" ma:internalName="CCMConversation" ma:readOnly="true">
      <xsd:simpleType>
        <xsd:restriction base="dms:Text"/>
      </xsd:simpleType>
    </xsd:element>
    <xsd:element name="CCMVisualId" ma:index="51" nillable="true" ma:displayName="Sags ID" ma:default="Tildeler" ma:internalName="CCMVisualId" ma:readOnly="true">
      <xsd:simpleType>
        <xsd:restriction base="dms:Text"/>
      </xsd:simpleType>
    </xsd:element>
    <xsd:element name="CCMOriginalDocID" ma:index="52" nillable="true" ma:displayName="Originalt Dok ID" ma:description="" ma:internalName="CCMOriginalDocID" ma:readOnly="true">
      <xsd:simpleType>
        <xsd:restriction base="dms:Text"/>
      </xsd:simpleType>
    </xsd:element>
    <xsd:element name="CCMMetadataExtractionStatus" ma:index="5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58" nillable="true" ma:displayName="Sider" ma:decimals="0" ma:internalName="CCMPageCount" ma:readOnly="true">
      <xsd:simpleType>
        <xsd:restriction base="dms:Number"/>
      </xsd:simpleType>
    </xsd:element>
    <xsd:element name="CCMCommentCount" ma:index="59" nillable="true" ma:displayName="Kommentarer" ma:decimals="0" ma:internalName="CCMCommentCount" ma:readOnly="true">
      <xsd:simpleType>
        <xsd:restriction base="dms:Number"/>
      </xsd:simpleType>
    </xsd:element>
    <xsd:element name="CCMPreviewAnnotationsTasks" ma:index="60" nillable="true" ma:displayName="Opgaver" ma:decimals="0" ma:internalName="CCMPreviewAnnotationsTasks"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05D26E3-BAFD-4039-A1D8-4E328E05BF6A" elementFormDefault="qualified">
    <xsd:import namespace="http://schemas.microsoft.com/office/2006/documentManagement/types"/>
    <xsd:import namespace="http://schemas.microsoft.com/office/infopath/2007/PartnerControls"/>
    <xsd:element name="Dato_x0020_oprettet" ma:index="3" nillable="true" ma:displayName="Dato oprettet" ma:default="[today]" ma:format="DateOnly" ma:internalName="Dato_x0020_oprettet">
      <xsd:simpleType>
        <xsd:restriction base="dms:DateTime"/>
      </xsd:simpleType>
    </xsd:element>
    <xsd:element name="Dokumentgruppe" ma:index="8" nillable="true" ma:displayName="Dokumentgruppe" ma:internalName="Dokumentgruppe">
      <xsd:simpleType>
        <xsd:restriction base="dms:Text">
          <xsd:maxLength value="255"/>
        </xsd:restriction>
      </xsd:simpleType>
    </xsd:element>
    <xsd:element name="CCMAgendaDocumentStatus" ma:index="10" nillable="true" ma:displayName="Status  for dagsordensdokument" ma:format="Dropdown" ma:internalName="CCMAgendaDocumentStatus">
      <xsd:simpleType>
        <xsd:restriction base="dms:Choice">
          <xsd:enumeration value="Nyt"/>
          <xsd:enumeration value="Under udarbejdelse"/>
          <xsd:enumeration value="Endelig"/>
        </xsd:restriction>
      </xsd:simpleType>
    </xsd:element>
    <xsd:element name="CCMAgendaStatus" ma:index="11"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12"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Part" ma:index="13" nillable="true" ma:displayName="Part" ma:list="{959DF57E-BB8E-4895-BD2A-39CAAAEE498F}" ma:internalName="Part" ma:showField="FilterName">
      <xsd:complexType>
        <xsd:complexContent>
          <xsd:extension base="dms:MultiChoiceLookup">
            <xsd:sequence>
              <xsd:element name="Value" type="dms:Lookup" maxOccurs="unbounded" minOccurs="0" nillable="true"/>
            </xsd:sequence>
          </xsd:extension>
        </xsd:complexContent>
      </xsd:complexType>
    </xsd:element>
    <xsd:element name="CCMManageRelations" ma:index="15" nillable="true" ma:displayName="CCMManageRelations" ma:internalName="CCMManageRelations">
      <xsd:simpleType>
        <xsd:restriction base="dms:Text">
          <xsd:maxLength value="255"/>
        </xsd:restriction>
      </xsd:simpleType>
    </xsd:element>
    <xsd:element name="Status" ma:index="16" nillable="true" ma:displayName="Status" ma:default="Åben" ma:format="Dropdown" ma:internalName="Status">
      <xsd:simpleType>
        <xsd:union memberTypes="dms:Text">
          <xsd:simpleType>
            <xsd:restriction base="dms:Choice">
              <xsd:enumeration value="Nyt"/>
              <xsd:enumeration value="Under udarbejdelse"/>
              <xsd:enumeration value="Færdigt"/>
            </xsd:restriction>
          </xsd:simpleType>
        </xsd:union>
      </xsd:simpleType>
    </xsd:element>
    <xsd:element name="Frist" ma:index="17" nillable="true" ma:displayName="Frist" ma:format="DateOnly" ma:internalName="Frist">
      <xsd:simpleType>
        <xsd:restriction base="dms:DateTime"/>
      </xsd:simpleType>
    </xsd:element>
    <xsd:element name="Registreringsdato" ma:index="18" nillable="true" ma:displayName="Registreringsdato" ma:format="DateOnly" ma:internalName="Registreringsdato">
      <xsd:simpleType>
        <xsd:restriction base="dms:DateTime"/>
      </xsd:simpleType>
    </xsd:element>
    <xsd:element name="CCMDescription" ma:index="19" nillable="true" ma:displayName="Notifikationer" ma:internalName="CCMDescription">
      <xsd:simpleType>
        <xsd:restriction base="dms:Note">
          <xsd:maxLength value="255"/>
        </xsd:restriction>
      </xsd:simpleType>
    </xsd:element>
    <xsd:element name="Adresse" ma:index="20" nillable="true" ma:displayName="Adresse" ma:list="{9B90DE70-E06C-49E1-AE2E-F806C12E9BB1}" ma:internalName="Adresse" ma:showField="AdresseFlet">
      <xsd:complexType>
        <xsd:complexContent>
          <xsd:extension base="dms:MultiChoiceLookup">
            <xsd:sequence>
              <xsd:element name="Value" type="dms:Lookup" maxOccurs="unbounded" minOccurs="0" nillable="true"/>
            </xsd:sequence>
          </xsd:extension>
        </xsd:complexContent>
      </xsd:complexType>
    </xsd:element>
    <xsd:element name="JournalDato" ma:index="21" nillable="true" ma:displayName="Journal dato" ma:format="DateOnly" ma:internalName="JournalDato">
      <xsd:simpleType>
        <xsd:restriction base="dms:DateTime"/>
      </xsd:simpleType>
    </xsd:element>
    <xsd:element name="BrevId" ma:index="22" nillable="true" ma:displayName="Original brevid" ma:internalName="BrevId">
      <xsd:simpleType>
        <xsd:restriction base="dms:Text">
          <xsd:maxLength value="255"/>
        </xsd:restriction>
      </xsd:simpleType>
    </xsd:element>
    <xsd:element name="Fortrolighed" ma:index="23" nillable="true" ma:displayName="Fortrolighed" ma:default="Offentlig" ma:description="" ma:internalName="Fortrolighed">
      <xsd:simpleType>
        <xsd:restriction base="dms:Choice">
          <xsd:enumeration value="Offentlig"/>
          <xsd:enumeration value="Fortrolig"/>
        </xsd:restriction>
      </xsd:simpleType>
    </xsd:element>
    <xsd:element name="a3c7f3665c3f4ddab65e7e70f16e8438" ma:index="43" nillable="true" ma:taxonomy="true" ma:internalName="a3c7f3665c3f4ddab65e7e70f16e8438" ma:taxonomyFieldName="Dokumenttype" ma:displayName="Dokumenttype" ma:default="" ma:fieldId="{a3c7f366-5c3f-4dda-b65e-7e70f16e8438}" ma:sspId="2cf6b21c-e739-421b-8f40-7865e9e1b0be" ma:termSetId="2a4879fc-ae04-4bed-bb2c-c61845ab3bd7" ma:anchorId="00000000-0000-0000-0000-000000000000" ma:open="false" ma:isKeyword="false">
      <xsd:complexType>
        <xsd:sequence>
          <xsd:element ref="pc:Terms" minOccurs="0" maxOccurs="1"/>
        </xsd:sequence>
      </xsd:complexType>
    </xsd:element>
    <xsd:element name="CCMMeetingCaseId" ma:index="47" nillable="true" ma:displayName="CCMMeetingCaseId" ma:hidden="true" ma:internalName="CCMMeetingCaseId">
      <xsd:simpleType>
        <xsd:restriction base="dms:Text">
          <xsd:maxLength value="255"/>
        </xsd:restriction>
      </xsd:simpleType>
    </xsd:element>
    <xsd:element name="CCMMeetingCaseInstanceId" ma:index="48" nillable="true" ma:displayName="CCMMeetingCaseInstanceId" ma:hidden="true" ma:internalName="CCMMeetingCaseInstanceId">
      <xsd:simpleType>
        <xsd:restriction base="dms:Text">
          <xsd:maxLength value="255"/>
        </xsd:restriction>
      </xsd:simpleType>
    </xsd:element>
    <xsd:element name="CCMAgendaItemId" ma:index="49" nillable="true" ma:displayName="CCMAgendaItemId" ma:decimals="0" ma:hidden="true" ma:internalName="CCMAgendaItemId">
      <xsd:simpleType>
        <xsd:restriction base="dms:Number"/>
      </xsd:simpleType>
    </xsd:element>
    <xsd:element name="AgendaStatusIcon" ma:index="50" nillable="true" ma:displayName="Ikon for dagsordensstatus" ma:internalName="AgendaStatusIcon" ma:readOnly="true">
      <xsd:simpleType>
        <xsd:restriction base="dms:Unknown"/>
      </xsd:simpleType>
    </xsd:element>
    <xsd:element name="h5cdd41bbf4f4e29b66bc68df1bafbfc" ma:index="61" nillable="true" ma:taxonomy="true" ma:internalName="h5cdd41bbf4f4e29b66bc68df1bafbfc" ma:taxonomyFieldName="Afdeling" ma:displayName="Afdeling" ma:default="10;#Sundhedsstrategisk Planlægning|237442c5-9fc0-4ded-920c-afa19d403196" ma:fieldId="{15cdd41b-bf4f-4e29-b66b-c68df1bafbfc}" ma:sspId="2cf6b21c-e739-421b-8f40-7865e9e1b0be" ma:termSetId="0c42a4d7-d357-4dd3-81a3-bd062df2df32" ma:anchorId="00000000-0000-0000-0000-000000000000" ma:open="false" ma:isKeyword="false">
      <xsd:complexType>
        <xsd:sequence>
          <xsd:element ref="pc:Terms" minOccurs="0" maxOccurs="1"/>
        </xsd:sequence>
      </xsd:complexType>
    </xsd:element>
    <xsd:element name="Beskrivelse" ma:index="62" nillable="true" ma:displayName="Beskrivelse" ma:hidden="true" ma:internalName="Beskrivelse"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7da657-1581-4963-980f-6eee96fe16b0" elementFormDefault="qualified">
    <xsd:import namespace="http://schemas.microsoft.com/office/2006/documentManagement/types"/>
    <xsd:import namespace="http://schemas.microsoft.com/office/infopath/2007/PartnerControls"/>
    <xsd:element name="TaxCatchAll" ma:index="44" nillable="true" ma:displayName="Taxonomy Catch All Column" ma:hidden="true" ma:list="{a729c817-606a-4731-9b13-a293476d20d5}" ma:internalName="TaxCatchAll" ma:showField="CatchAllData" ma:web="747da657-1581-4963-980f-6eee96fe16b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5d26e3-bafd-4039-a1d8-4e328e05bf6a" elementFormDefault="qualified">
    <xsd:import namespace="http://schemas.microsoft.com/office/2006/documentManagement/types"/>
    <xsd:import namespace="http://schemas.microsoft.com/office/infopath/2007/PartnerControls"/>
    <xsd:element name="CCMMeetingCaseOwner" ma:index="63" nillable="true" ma:displayName="Dagsordensredaktør" ma:SharePointGroup="0" ma:internalName="CCMMeeting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6"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128308-0B38-4A07-9F62-F00B04C1037F}">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04d0569e-5838-4d33-9c5d-289d2aecfc8b"/>
    <ds:schemaRef ds:uri="http://purl.org/dc/elements/1.1/"/>
    <ds:schemaRef ds:uri="053d26b7-4c3c-43b7-a62b-3cbf4218d9af"/>
    <ds:schemaRef ds:uri="http://purl.org/dc/terms/"/>
    <ds:schemaRef ds:uri="http://schemas.microsoft.com/sharepoint/v3"/>
    <ds:schemaRef ds:uri="04D0569E-5838-4D33-9C5D-289D2AECFC8B"/>
    <ds:schemaRef ds:uri="http://schemas.microsoft.com/office/2006/metadata/properties"/>
    <ds:schemaRef ds:uri="http://www.w3.org/XML/1998/namespace"/>
    <ds:schemaRef ds:uri="105D26E3-BAFD-4039-A1D8-4E328E05BF6A"/>
    <ds:schemaRef ds:uri="747da657-1581-4963-980f-6eee96fe16b0"/>
    <ds:schemaRef ds:uri="105d26e3-bafd-4039-a1d8-4e328e05bf6a"/>
  </ds:schemaRefs>
</ds:datastoreItem>
</file>

<file path=customXml/itemProps2.xml><?xml version="1.0" encoding="utf-8"?>
<ds:datastoreItem xmlns:ds="http://schemas.openxmlformats.org/officeDocument/2006/customXml" ds:itemID="{8627E603-B83F-4F6D-8EEE-DCAE419BD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5D26E3-BAFD-4039-A1D8-4E328E05BF6A"/>
    <ds:schemaRef ds:uri="747da657-1581-4963-980f-6eee96fe16b0"/>
    <ds:schemaRef ds:uri="105d26e3-bafd-4039-a1d8-4e328e05bf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C94BB5-DE14-4553-A0EE-6EF02D6E59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Sundhedsstrategisk Planlægning_DK_2022</Template>
  <TotalTime>792</TotalTime>
  <Words>1284</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16</vt:i4>
      </vt:variant>
    </vt:vector>
  </HeadingPairs>
  <TitlesOfParts>
    <vt:vector size="20" baseType="lpstr">
      <vt:lpstr>Arial</vt:lpstr>
      <vt:lpstr>Calibri</vt:lpstr>
      <vt:lpstr>Verdana</vt:lpstr>
      <vt:lpstr>Region Sjælland - PPT</vt:lpstr>
      <vt:lpstr>96 timers behandlingsansvar </vt:lpstr>
      <vt:lpstr>Hvad er 96 timers behandlingsansvar?</vt:lpstr>
      <vt:lpstr>Formål </vt:lpstr>
      <vt:lpstr>Målgruppe </vt:lpstr>
      <vt:lpstr>Ved udskrivelse af borger omfattet af 96 timers behandlingsansvar </vt:lpstr>
      <vt:lpstr>Kontakt til sygehuset</vt:lpstr>
      <vt:lpstr>Inden henvendelse til sygehuset</vt:lpstr>
      <vt:lpstr>Under og efter henvendelse til sygehuset</vt:lpstr>
      <vt:lpstr>Handlemuligheder ved henvendelser vedr. ændringer i tilstand </vt:lpstr>
      <vt:lpstr>Handlemuligheder ved henvendelser vedr. ændringer i tilstand – fortsat </vt:lpstr>
      <vt:lpstr>Forlængelse af behandlingsansvar udover 96 timer </vt:lpstr>
      <vt:lpstr>Afslutning af 96 timers behandlingsansvar </vt:lpstr>
      <vt:lpstr>Ved indlæggelse af borger, der modtager kommunal sygepleje </vt:lpstr>
      <vt:lpstr>Ved indlæggelse af borger, der modtager kommunal sygepleje - fortsat</vt:lpstr>
      <vt:lpstr>Ansvarsfordeling </vt:lpstr>
      <vt:lpstr>PowerPoint-præsentation</vt:lpstr>
    </vt:vector>
  </TitlesOfParts>
  <Company>Region Sjaelland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96 timers behandlingsansvar - en introduktion til kommunalt sundhedspersonale</dc:title>
  <dc:creator>Rikke Bohart Thygesen</dc:creator>
  <cp:lastModifiedBy>Mie Kromann Hadsbjerg</cp:lastModifiedBy>
  <cp:revision>63</cp:revision>
  <dcterms:created xsi:type="dcterms:W3CDTF">2023-06-06T10:53:13Z</dcterms:created>
  <dcterms:modified xsi:type="dcterms:W3CDTF">2025-05-21T12:47:29Z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0x010100AC085CFC53BC46CEA2EADE194AD9D4820091C78529181B35458312E19559B752A9</vt:lpwstr>
  </property>
  <property fmtid="{D5CDD505-2E9C-101B-9397-08002B2CF9AE}" pid="3" name="CCMOneDriveItemID">
    <vt:lpwstr/>
  </property>
  <property fmtid="{D5CDD505-2E9C-101B-9397-08002B2CF9AE}" pid="4" name="CCMSystem">
    <vt:lpwstr> </vt:lpwstr>
  </property>
  <property fmtid="{D5CDD505-2E9C-101B-9397-08002B2CF9AE}" pid="5" name="CCMIsSharedOnOneDrive">
    <vt:bool>false</vt:bool>
  </property>
  <property fmtid="{D5CDD505-2E9C-101B-9397-08002B2CF9AE}" pid="6" name="Classification">
    <vt:lpwstr/>
  </property>
  <property fmtid="{D5CDD505-2E9C-101B-9397-08002B2CF9AE}" pid="7" name="Enhed">
    <vt:lpwstr/>
  </property>
  <property fmtid="{D5CDD505-2E9C-101B-9397-08002B2CF9AE}" pid="8" name="CCMEventContext">
    <vt:lpwstr>75c2831f-e671-482f-a6b7-adfa443ffa23</vt:lpwstr>
  </property>
  <property fmtid="{D5CDD505-2E9C-101B-9397-08002B2CF9AE}" pid="9" name="Dokumenttype">
    <vt:lpwstr/>
  </property>
  <property fmtid="{D5CDD505-2E9C-101B-9397-08002B2CF9AE}" pid="10" name="CCMCommunication">
    <vt:lpwstr/>
  </property>
  <property fmtid="{D5CDD505-2E9C-101B-9397-08002B2CF9AE}" pid="11" name="CCMOneDriveID">
    <vt:lpwstr/>
  </property>
  <property fmtid="{D5CDD505-2E9C-101B-9397-08002B2CF9AE}" pid="12" name="CCMOneDriveOwnerID">
    <vt:lpwstr/>
  </property>
  <property fmtid="{D5CDD505-2E9C-101B-9397-08002B2CF9AE}" pid="13" name="CCMEventContext_DocumentTimelineUpdatingEvent">
    <vt:lpwstr>107c28e8-686e-4a08-9109-95c42df30483</vt:lpwstr>
  </property>
  <property fmtid="{D5CDD505-2E9C-101B-9397-08002B2CF9AE}" pid="14" name="CCMWorkflowInstanceID">
    <vt:lpwstr/>
  </property>
  <property fmtid="{D5CDD505-2E9C-101B-9397-08002B2CF9AE}" pid="15" name="Afdeling">
    <vt:lpwstr>10;#Sundhedsstrategisk Planlægning|237442c5-9fc0-4ded-920c-afa19d403196</vt:lpwstr>
  </property>
  <property fmtid="{D5CDD505-2E9C-101B-9397-08002B2CF9AE}" pid="16" name="CCMWorkflowStatus">
    <vt:lpwstr/>
  </property>
</Properties>
</file>